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10972800"/>
  <p:notesSz cx="10972800" cy="14630400"/>
  <p:embeddedFontLst>
    <p:embeddedFont>
      <p:font typeface="Poppins Light"/>
      <p:regular r:id="rId17"/>
    </p:embeddedFont>
    <p:embeddedFont>
      <p:font typeface="Poppins Light"/>
      <p:regular r:id="rId18"/>
    </p:embeddedFont>
    <p:embeddedFont>
      <p:font typeface="Poppins Light"/>
      <p:regular r:id="rId19"/>
    </p:embeddedFont>
    <p:embeddedFont>
      <p:font typeface="Poppins Light"/>
      <p:regular r:id="rId20"/>
    </p:embeddedFont>
    <p:embeddedFont>
      <p:font typeface="Roboto Light"/>
      <p:regular r:id="rId21"/>
    </p:embeddedFont>
    <p:embeddedFont>
      <p:font typeface="Roboto Light"/>
      <p:regular r:id="rId22"/>
    </p:embeddedFont>
    <p:embeddedFont>
      <p:font typeface="Roboto Light"/>
      <p:regular r:id="rId23"/>
    </p:embeddedFont>
    <p:embeddedFont>
      <p:font typeface="Roboto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9191A"/>
          </a:solidFill>
          <a:ln/>
        </p:spPr>
      </p:sp>
      <p:sp>
        <p:nvSpPr>
          <p:cNvPr id="3" name="Shape 1"/>
          <p:cNvSpPr/>
          <p:nvPr/>
        </p:nvSpPr>
        <p:spPr>
          <a:xfrm>
            <a:off x="0" y="0"/>
            <a:ext cx="14630400" cy="109728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image" Target="../media/image-3-9.png"/><Relationship Id="rId10" Type="http://schemas.openxmlformats.org/officeDocument/2006/relationships/image" Target="../media/image-3-10.svg"/><Relationship Id="rId11" Type="http://schemas.openxmlformats.org/officeDocument/2006/relationships/slideLayout" Target="../slideLayouts/slideLayout4.xml"/><Relationship Id="rId1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svg"/><Relationship Id="rId13" Type="http://schemas.openxmlformats.org/officeDocument/2006/relationships/slideLayout" Target="../slideLayouts/slideLayout5.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242744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Artificial Intelligence Course Overview</a:t>
            </a:r>
            <a:endParaRPr lang="en-US" sz="4450" dirty="0"/>
          </a:p>
        </p:txBody>
      </p:sp>
      <p:sp>
        <p:nvSpPr>
          <p:cNvPr id="4" name="Text 1"/>
          <p:cNvSpPr/>
          <p:nvPr/>
        </p:nvSpPr>
        <p:spPr>
          <a:xfrm>
            <a:off x="793790" y="418516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 Theoretical and Practical Integration for Computer Science Students</a:t>
            </a:r>
            <a:endParaRPr lang="en-US" sz="1750" dirty="0"/>
          </a:p>
        </p:txBody>
      </p:sp>
      <p:sp>
        <p:nvSpPr>
          <p:cNvPr id="5" name="Text 2"/>
          <p:cNvSpPr/>
          <p:nvPr/>
        </p:nvSpPr>
        <p:spPr>
          <a:xfrm>
            <a:off x="793790" y="50300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Created by,</a:t>
            </a:r>
            <a:endParaRPr lang="en-US" sz="2200" dirty="0"/>
          </a:p>
        </p:txBody>
      </p:sp>
      <p:sp>
        <p:nvSpPr>
          <p:cNvPr id="6" name="Text 3"/>
          <p:cNvSpPr/>
          <p:nvPr/>
        </p:nvSpPr>
        <p:spPr>
          <a:xfrm>
            <a:off x="793790" y="5611178"/>
            <a:ext cx="3501509"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Tanvir Shahriar,</a:t>
            </a:r>
            <a:endParaRPr lang="en-US" sz="1750" dirty="0"/>
          </a:p>
        </p:txBody>
      </p:sp>
      <p:sp>
        <p:nvSpPr>
          <p:cNvPr id="7" name="Text 4"/>
          <p:cNvSpPr/>
          <p:nvPr/>
        </p:nvSpPr>
        <p:spPr>
          <a:xfrm>
            <a:off x="793790" y="6178153"/>
            <a:ext cx="3501509"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5th  Semester </a:t>
            </a:r>
            <a:endParaRPr lang="en-US" sz="1750" dirty="0"/>
          </a:p>
        </p:txBody>
      </p:sp>
      <p:sp>
        <p:nvSpPr>
          <p:cNvPr id="8" name="Text 5"/>
          <p:cNvSpPr/>
          <p:nvPr/>
        </p:nvSpPr>
        <p:spPr>
          <a:xfrm>
            <a:off x="4856321" y="50300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Supervisor</a:t>
            </a:r>
            <a:endParaRPr lang="en-US" sz="2200" dirty="0"/>
          </a:p>
        </p:txBody>
      </p:sp>
      <p:sp>
        <p:nvSpPr>
          <p:cNvPr id="9" name="Text 6"/>
          <p:cNvSpPr/>
          <p:nvPr/>
        </p:nvSpPr>
        <p:spPr>
          <a:xfrm>
            <a:off x="4856321" y="5611178"/>
            <a:ext cx="3501509"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Razoshri Prozzowal Talukdar</a:t>
            </a:r>
            <a:endParaRPr lang="en-US" sz="1750" dirty="0"/>
          </a:p>
        </p:txBody>
      </p:sp>
      <p:sp>
        <p:nvSpPr>
          <p:cNvPr id="10" name="Shape 7"/>
          <p:cNvSpPr/>
          <p:nvPr/>
        </p:nvSpPr>
        <p:spPr>
          <a:xfrm>
            <a:off x="793790" y="7000280"/>
            <a:ext cx="7556421" cy="1544955"/>
          </a:xfrm>
          <a:prstGeom prst="roundRect">
            <a:avLst>
              <a:gd name="adj" fmla="val 6166"/>
            </a:avLst>
          </a:prstGeom>
          <a:solidFill>
            <a:srgbClr val="252528"/>
          </a:solidFill>
          <a:ln/>
        </p:spPr>
      </p:sp>
      <p:pic>
        <p:nvPicPr>
          <p:cNvPr id="11" name="Image 1" descr="preencoded.png">    </p:cNvPr>
          <p:cNvPicPr>
            <a:picLocks noChangeAspect="1"/>
          </p:cNvPicPr>
          <p:nvPr/>
        </p:nvPicPr>
        <p:blipFill>
          <a:blip r:embed="rId2"/>
          <a:stretch>
            <a:fillRect/>
          </a:stretch>
        </p:blipFill>
        <p:spPr>
          <a:xfrm>
            <a:off x="1020604" y="7309961"/>
            <a:ext cx="354330" cy="283488"/>
          </a:xfrm>
          <a:prstGeom prst="rect">
            <a:avLst/>
          </a:prstGeom>
        </p:spPr>
      </p:pic>
      <p:sp>
        <p:nvSpPr>
          <p:cNvPr id="12" name="Text 8"/>
          <p:cNvSpPr/>
          <p:nvPr/>
        </p:nvSpPr>
        <p:spPr>
          <a:xfrm>
            <a:off x="1601748" y="72837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Poppins Light" pitchFamily="34" charset="0"/>
                <a:ea typeface="Poppins Light" pitchFamily="34" charset="-122"/>
                <a:cs typeface="Poppins Light" pitchFamily="34" charset="-120"/>
              </a:rPr>
              <a:t>Duration</a:t>
            </a:r>
            <a:endParaRPr lang="en-US" sz="2200" dirty="0"/>
          </a:p>
        </p:txBody>
      </p:sp>
      <p:sp>
        <p:nvSpPr>
          <p:cNvPr id="13" name="Text 9"/>
          <p:cNvSpPr/>
          <p:nvPr/>
        </p:nvSpPr>
        <p:spPr>
          <a:xfrm>
            <a:off x="1601748" y="7864912"/>
            <a:ext cx="6521648"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Roboto Light" pitchFamily="34" charset="0"/>
                <a:ea typeface="Roboto Light" pitchFamily="34" charset="-122"/>
                <a:cs typeface="Roboto Light" pitchFamily="34" charset="-120"/>
              </a:rPr>
              <a:t>July 2025 to December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63397"/>
            <a:ext cx="8877776"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Optimization and Game Search</a:t>
            </a:r>
            <a:endParaRPr lang="en-US" sz="4450" dirty="0"/>
          </a:p>
        </p:txBody>
      </p:sp>
      <p:sp>
        <p:nvSpPr>
          <p:cNvPr id="3" name="Text 1"/>
          <p:cNvSpPr/>
          <p:nvPr/>
        </p:nvSpPr>
        <p:spPr>
          <a:xfrm>
            <a:off x="793790" y="262580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Specific algorithms are required for finding optimal solutions in continuous spaces (optimization) and making tactical decisions in adversarial environments (game theory).</a:t>
            </a:r>
            <a:endParaRPr lang="en-US" sz="17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606760"/>
            <a:ext cx="680442" cy="680442"/>
          </a:xfrm>
          <a:prstGeom prst="rect">
            <a:avLst/>
          </a:prstGeom>
        </p:spPr>
      </p:pic>
      <p:sp>
        <p:nvSpPr>
          <p:cNvPr id="5" name="Text 2"/>
          <p:cNvSpPr/>
          <p:nvPr/>
        </p:nvSpPr>
        <p:spPr>
          <a:xfrm>
            <a:off x="793790" y="4570690"/>
            <a:ext cx="3167301"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Hill Climbing Algorithm</a:t>
            </a:r>
            <a:endParaRPr lang="en-US" sz="2200" dirty="0"/>
          </a:p>
        </p:txBody>
      </p:sp>
      <p:sp>
        <p:nvSpPr>
          <p:cNvPr id="6" name="Text 3"/>
          <p:cNvSpPr/>
          <p:nvPr/>
        </p:nvSpPr>
        <p:spPr>
          <a:xfrm>
            <a:off x="793790" y="5061109"/>
            <a:ext cx="6379607"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 local search technique that iteratively moves in the direction of increasing value until a local maximum (peak) is reached. Prone to getting stuck in local optima.</a:t>
            </a:r>
            <a:endParaRPr lang="en-US" sz="17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3606760"/>
            <a:ext cx="680442" cy="680442"/>
          </a:xfrm>
          <a:prstGeom prst="rect">
            <a:avLst/>
          </a:prstGeom>
        </p:spPr>
      </p:pic>
      <p:sp>
        <p:nvSpPr>
          <p:cNvPr id="8" name="Text 4"/>
          <p:cNvSpPr/>
          <p:nvPr/>
        </p:nvSpPr>
        <p:spPr>
          <a:xfrm>
            <a:off x="7456884" y="457069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Beam Search</a:t>
            </a:r>
            <a:endParaRPr lang="en-US" sz="2200" dirty="0"/>
          </a:p>
        </p:txBody>
      </p:sp>
      <p:sp>
        <p:nvSpPr>
          <p:cNvPr id="9" name="Text 5"/>
          <p:cNvSpPr/>
          <p:nvPr/>
        </p:nvSpPr>
        <p:spPr>
          <a:xfrm>
            <a:off x="7456884" y="5061109"/>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 variation of Best-First Search that restricts the number of best nodes (the "beam width") kept at each level, trading optimality for computational efficiency.</a:t>
            </a:r>
            <a:endParaRPr lang="en-US" sz="17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6603444"/>
            <a:ext cx="680442" cy="680442"/>
          </a:xfrm>
          <a:prstGeom prst="rect">
            <a:avLst/>
          </a:prstGeom>
        </p:spPr>
      </p:pic>
      <p:sp>
        <p:nvSpPr>
          <p:cNvPr id="11" name="Text 6"/>
          <p:cNvSpPr/>
          <p:nvPr/>
        </p:nvSpPr>
        <p:spPr>
          <a:xfrm>
            <a:off x="793790" y="75673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Min–Max Algorithm</a:t>
            </a:r>
            <a:endParaRPr lang="en-US" sz="2200" dirty="0"/>
          </a:p>
        </p:txBody>
      </p:sp>
      <p:sp>
        <p:nvSpPr>
          <p:cNvPr id="12" name="Text 7"/>
          <p:cNvSpPr/>
          <p:nvPr/>
        </p:nvSpPr>
        <p:spPr>
          <a:xfrm>
            <a:off x="793790" y="8057793"/>
            <a:ext cx="6379607"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Used in two-player, zero-sum games (like Chess). It determines the optimal move by assuming the opponent will also play optimally to minimize the player's gain.</a:t>
            </a:r>
            <a:endParaRPr lang="en-US" sz="17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6603444"/>
            <a:ext cx="680442" cy="680442"/>
          </a:xfrm>
          <a:prstGeom prst="rect">
            <a:avLst/>
          </a:prstGeom>
        </p:spPr>
      </p:pic>
      <p:sp>
        <p:nvSpPr>
          <p:cNvPr id="14" name="Text 8"/>
          <p:cNvSpPr/>
          <p:nvPr/>
        </p:nvSpPr>
        <p:spPr>
          <a:xfrm>
            <a:off x="7456884" y="75673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Alpha–Beta Pruning</a:t>
            </a:r>
            <a:endParaRPr lang="en-US" sz="2200" dirty="0"/>
          </a:p>
        </p:txBody>
      </p:sp>
      <p:sp>
        <p:nvSpPr>
          <p:cNvPr id="15" name="Text 9"/>
          <p:cNvSpPr/>
          <p:nvPr/>
        </p:nvSpPr>
        <p:spPr>
          <a:xfrm>
            <a:off x="7456884" y="8057793"/>
            <a:ext cx="6379726"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An optimization technique for the Min–Max algorithm. It dramatically cuts down the number of nodes evaluated by eliminating branches that are guaranteed not to affect the final outcome.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01961"/>
            <a:ext cx="11004471"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Introduction to Artificial Intelligence (AI)</a:t>
            </a:r>
            <a:endParaRPr lang="en-US" sz="4450" dirty="0"/>
          </a:p>
        </p:txBody>
      </p:sp>
      <p:sp>
        <p:nvSpPr>
          <p:cNvPr id="3" name="Text 1"/>
          <p:cNvSpPr/>
          <p:nvPr/>
        </p:nvSpPr>
        <p:spPr>
          <a:xfrm>
            <a:off x="793790" y="256436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AI is the field of computer science dedicated to creating machines capable of performing tasks that typically require human-like intelligence, such as reasoning, learning, and perception.</a:t>
            </a:r>
            <a:endParaRPr lang="en-US" sz="1750" dirty="0"/>
          </a:p>
        </p:txBody>
      </p:sp>
      <p:sp>
        <p:nvSpPr>
          <p:cNvPr id="4" name="Shape 2"/>
          <p:cNvSpPr/>
          <p:nvPr/>
        </p:nvSpPr>
        <p:spPr>
          <a:xfrm>
            <a:off x="793790" y="3545324"/>
            <a:ext cx="6407944" cy="2955250"/>
          </a:xfrm>
          <a:prstGeom prst="roundRect">
            <a:avLst>
              <a:gd name="adj" fmla="val 3224"/>
            </a:avLst>
          </a:prstGeom>
          <a:solidFill>
            <a:srgbClr val="3D3D42"/>
          </a:solidFill>
          <a:ln w="7620">
            <a:solidFill>
              <a:srgbClr val="56565B"/>
            </a:solidFill>
            <a:prstDash val="solid"/>
          </a:ln>
        </p:spPr>
      </p:sp>
      <p:sp>
        <p:nvSpPr>
          <p:cNvPr id="5" name="Shape 3"/>
          <p:cNvSpPr/>
          <p:nvPr/>
        </p:nvSpPr>
        <p:spPr>
          <a:xfrm>
            <a:off x="1028224" y="3779758"/>
            <a:ext cx="680442" cy="680442"/>
          </a:xfrm>
          <a:prstGeom prst="roundRect">
            <a:avLst>
              <a:gd name="adj" fmla="val 13436980"/>
            </a:avLst>
          </a:prstGeom>
          <a:solidFill>
            <a:srgbClr val="F2F2F3"/>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3966805"/>
            <a:ext cx="306110" cy="306110"/>
          </a:xfrm>
          <a:prstGeom prst="rect">
            <a:avLst/>
          </a:prstGeom>
        </p:spPr>
      </p:pic>
      <p:sp>
        <p:nvSpPr>
          <p:cNvPr id="7" name="Text 4"/>
          <p:cNvSpPr/>
          <p:nvPr/>
        </p:nvSpPr>
        <p:spPr>
          <a:xfrm>
            <a:off x="1028224" y="46870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Simulating the Mind</a:t>
            </a:r>
            <a:endParaRPr lang="en-US" sz="2200" dirty="0"/>
          </a:p>
        </p:txBody>
      </p:sp>
      <p:sp>
        <p:nvSpPr>
          <p:cNvPr id="8" name="Text 5"/>
          <p:cNvSpPr/>
          <p:nvPr/>
        </p:nvSpPr>
        <p:spPr>
          <a:xfrm>
            <a:off x="1028224" y="5177433"/>
            <a:ext cx="5939076"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AI seeks to simulate core human cognitive processes: perception, learning, memory, and decision-making through algorithms and data structures.</a:t>
            </a:r>
            <a:endParaRPr lang="en-US" sz="1750" dirty="0"/>
          </a:p>
        </p:txBody>
      </p:sp>
      <p:sp>
        <p:nvSpPr>
          <p:cNvPr id="9" name="Shape 6"/>
          <p:cNvSpPr/>
          <p:nvPr/>
        </p:nvSpPr>
        <p:spPr>
          <a:xfrm>
            <a:off x="7428548" y="3545324"/>
            <a:ext cx="6408063" cy="2955250"/>
          </a:xfrm>
          <a:prstGeom prst="roundRect">
            <a:avLst>
              <a:gd name="adj" fmla="val 3224"/>
            </a:avLst>
          </a:prstGeom>
          <a:solidFill>
            <a:srgbClr val="3D3D42"/>
          </a:solidFill>
          <a:ln w="7620">
            <a:solidFill>
              <a:srgbClr val="56565B"/>
            </a:solidFill>
            <a:prstDash val="solid"/>
          </a:ln>
        </p:spPr>
      </p:sp>
      <p:sp>
        <p:nvSpPr>
          <p:cNvPr id="10" name="Shape 7"/>
          <p:cNvSpPr/>
          <p:nvPr/>
        </p:nvSpPr>
        <p:spPr>
          <a:xfrm>
            <a:off x="7662982" y="3779758"/>
            <a:ext cx="680442" cy="680442"/>
          </a:xfrm>
          <a:prstGeom prst="roundRect">
            <a:avLst>
              <a:gd name="adj" fmla="val 13436980"/>
            </a:avLst>
          </a:prstGeom>
          <a:solidFill>
            <a:srgbClr val="F2F2F3"/>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0148" y="3966805"/>
            <a:ext cx="306110" cy="306110"/>
          </a:xfrm>
          <a:prstGeom prst="rect">
            <a:avLst/>
          </a:prstGeom>
        </p:spPr>
      </p:pic>
      <p:sp>
        <p:nvSpPr>
          <p:cNvPr id="12" name="Text 8"/>
          <p:cNvSpPr/>
          <p:nvPr/>
        </p:nvSpPr>
        <p:spPr>
          <a:xfrm>
            <a:off x="7662982" y="4687014"/>
            <a:ext cx="3319701"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Goal-Oriented Behavior</a:t>
            </a:r>
            <a:endParaRPr lang="en-US" sz="2200" dirty="0"/>
          </a:p>
        </p:txBody>
      </p:sp>
      <p:sp>
        <p:nvSpPr>
          <p:cNvPr id="13" name="Text 9"/>
          <p:cNvSpPr/>
          <p:nvPr/>
        </p:nvSpPr>
        <p:spPr>
          <a:xfrm>
            <a:off x="7662982" y="5177433"/>
            <a:ext cx="5939195"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Non-human entities (robots, software) exhibit a 'mind' via adaptive learning and goal-oriented actions, distinct from human consciousness.</a:t>
            </a:r>
            <a:endParaRPr lang="en-US" sz="1750" dirty="0"/>
          </a:p>
        </p:txBody>
      </p:sp>
      <p:sp>
        <p:nvSpPr>
          <p:cNvPr id="14" name="Text 10"/>
          <p:cNvSpPr/>
          <p:nvPr/>
        </p:nvSpPr>
        <p:spPr>
          <a:xfrm>
            <a:off x="793790" y="6840736"/>
            <a:ext cx="4145280" cy="425291"/>
          </a:xfrm>
          <a:prstGeom prst="rect">
            <a:avLst/>
          </a:prstGeom>
          <a:noFill/>
          <a:ln/>
        </p:spPr>
        <p:txBody>
          <a:bodyPr wrap="none" lIns="0" tIns="0" rIns="0" bIns="0" rtlCol="0" anchor="t"/>
          <a:lstStyle/>
          <a:p>
            <a:pPr algn="l" indent="0" marL="0">
              <a:lnSpc>
                <a:spcPts val="3300"/>
              </a:lnSpc>
              <a:buNone/>
            </a:pPr>
            <a:r>
              <a:rPr lang="en-US" sz="2650" dirty="0">
                <a:solidFill>
                  <a:srgbClr val="F2F2F3"/>
                </a:solidFill>
                <a:latin typeface="Poppins Light" pitchFamily="34" charset="0"/>
                <a:ea typeface="Poppins Light" pitchFamily="34" charset="-122"/>
                <a:cs typeface="Poppins Light" pitchFamily="34" charset="-120"/>
              </a:rPr>
              <a:t>Defining Categories of AI</a:t>
            </a:r>
            <a:endParaRPr lang="en-US" sz="2650" dirty="0"/>
          </a:p>
        </p:txBody>
      </p:sp>
      <p:sp>
        <p:nvSpPr>
          <p:cNvPr id="15" name="Shape 11"/>
          <p:cNvSpPr/>
          <p:nvPr/>
        </p:nvSpPr>
        <p:spPr>
          <a:xfrm>
            <a:off x="793790" y="7606189"/>
            <a:ext cx="6407944" cy="868918"/>
          </a:xfrm>
          <a:prstGeom prst="roundRect">
            <a:avLst>
              <a:gd name="adj" fmla="val 16837"/>
            </a:avLst>
          </a:prstGeom>
          <a:solidFill>
            <a:srgbClr val="050505"/>
          </a:solidFill>
          <a:ln w="30480">
            <a:solidFill>
              <a:srgbClr val="56565B"/>
            </a:solidFill>
            <a:prstDash val="solid"/>
          </a:ln>
        </p:spPr>
      </p:sp>
      <p:sp>
        <p:nvSpPr>
          <p:cNvPr id="16" name="Shape 12"/>
          <p:cNvSpPr/>
          <p:nvPr/>
        </p:nvSpPr>
        <p:spPr>
          <a:xfrm>
            <a:off x="763310" y="7606189"/>
            <a:ext cx="121920" cy="868918"/>
          </a:xfrm>
          <a:prstGeom prst="roundRect">
            <a:avLst>
              <a:gd name="adj" fmla="val 78139"/>
            </a:avLst>
          </a:prstGeom>
          <a:solidFill>
            <a:srgbClr val="F2F2F3"/>
          </a:solidFill>
          <a:ln/>
        </p:spPr>
      </p:sp>
      <p:sp>
        <p:nvSpPr>
          <p:cNvPr id="17" name="Text 13"/>
          <p:cNvSpPr/>
          <p:nvPr/>
        </p:nvSpPr>
        <p:spPr>
          <a:xfrm>
            <a:off x="1142524" y="78634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Thinking Humanly</a:t>
            </a:r>
            <a:endParaRPr lang="en-US" sz="2200" dirty="0"/>
          </a:p>
        </p:txBody>
      </p:sp>
      <p:sp>
        <p:nvSpPr>
          <p:cNvPr id="18" name="Shape 14"/>
          <p:cNvSpPr/>
          <p:nvPr/>
        </p:nvSpPr>
        <p:spPr>
          <a:xfrm>
            <a:off x="7428548" y="7606189"/>
            <a:ext cx="6408063" cy="868918"/>
          </a:xfrm>
          <a:prstGeom prst="roundRect">
            <a:avLst>
              <a:gd name="adj" fmla="val 16837"/>
            </a:avLst>
          </a:prstGeom>
          <a:solidFill>
            <a:srgbClr val="050505"/>
          </a:solidFill>
          <a:ln w="30480">
            <a:solidFill>
              <a:srgbClr val="56565B"/>
            </a:solidFill>
            <a:prstDash val="solid"/>
          </a:ln>
        </p:spPr>
      </p:sp>
      <p:sp>
        <p:nvSpPr>
          <p:cNvPr id="19" name="Shape 15"/>
          <p:cNvSpPr/>
          <p:nvPr/>
        </p:nvSpPr>
        <p:spPr>
          <a:xfrm>
            <a:off x="7398067" y="7606189"/>
            <a:ext cx="121920" cy="868918"/>
          </a:xfrm>
          <a:prstGeom prst="roundRect">
            <a:avLst>
              <a:gd name="adj" fmla="val 78139"/>
            </a:avLst>
          </a:prstGeom>
          <a:solidFill>
            <a:srgbClr val="F2F2F3"/>
          </a:solidFill>
          <a:ln/>
        </p:spPr>
      </p:sp>
      <p:sp>
        <p:nvSpPr>
          <p:cNvPr id="20" name="Text 16"/>
          <p:cNvSpPr/>
          <p:nvPr/>
        </p:nvSpPr>
        <p:spPr>
          <a:xfrm>
            <a:off x="7777282" y="78634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Acting Humanly</a:t>
            </a:r>
            <a:endParaRPr lang="en-US" sz="2200" dirty="0"/>
          </a:p>
        </p:txBody>
      </p:sp>
      <p:sp>
        <p:nvSpPr>
          <p:cNvPr id="21" name="Shape 17"/>
          <p:cNvSpPr/>
          <p:nvPr/>
        </p:nvSpPr>
        <p:spPr>
          <a:xfrm>
            <a:off x="793790" y="8701921"/>
            <a:ext cx="6407944" cy="868918"/>
          </a:xfrm>
          <a:prstGeom prst="roundRect">
            <a:avLst>
              <a:gd name="adj" fmla="val 16837"/>
            </a:avLst>
          </a:prstGeom>
          <a:solidFill>
            <a:srgbClr val="050505"/>
          </a:solidFill>
          <a:ln w="30480">
            <a:solidFill>
              <a:srgbClr val="56565B"/>
            </a:solidFill>
            <a:prstDash val="solid"/>
          </a:ln>
        </p:spPr>
      </p:sp>
      <p:sp>
        <p:nvSpPr>
          <p:cNvPr id="22" name="Shape 18"/>
          <p:cNvSpPr/>
          <p:nvPr/>
        </p:nvSpPr>
        <p:spPr>
          <a:xfrm>
            <a:off x="763310" y="8701921"/>
            <a:ext cx="121920" cy="868918"/>
          </a:xfrm>
          <a:prstGeom prst="roundRect">
            <a:avLst>
              <a:gd name="adj" fmla="val 78139"/>
            </a:avLst>
          </a:prstGeom>
          <a:solidFill>
            <a:srgbClr val="F2F2F3"/>
          </a:solidFill>
          <a:ln/>
        </p:spPr>
      </p:sp>
      <p:sp>
        <p:nvSpPr>
          <p:cNvPr id="23" name="Text 19"/>
          <p:cNvSpPr/>
          <p:nvPr/>
        </p:nvSpPr>
        <p:spPr>
          <a:xfrm>
            <a:off x="1142524" y="89592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Thinking Rationally</a:t>
            </a:r>
            <a:endParaRPr lang="en-US" sz="2200" dirty="0"/>
          </a:p>
        </p:txBody>
      </p:sp>
      <p:sp>
        <p:nvSpPr>
          <p:cNvPr id="24" name="Shape 20"/>
          <p:cNvSpPr/>
          <p:nvPr/>
        </p:nvSpPr>
        <p:spPr>
          <a:xfrm>
            <a:off x="7428548" y="8701921"/>
            <a:ext cx="6408063" cy="868918"/>
          </a:xfrm>
          <a:prstGeom prst="roundRect">
            <a:avLst>
              <a:gd name="adj" fmla="val 16837"/>
            </a:avLst>
          </a:prstGeom>
          <a:solidFill>
            <a:srgbClr val="050505"/>
          </a:solidFill>
          <a:ln w="30480">
            <a:solidFill>
              <a:srgbClr val="56565B"/>
            </a:solidFill>
            <a:prstDash val="solid"/>
          </a:ln>
        </p:spPr>
      </p:sp>
      <p:sp>
        <p:nvSpPr>
          <p:cNvPr id="25" name="Shape 21"/>
          <p:cNvSpPr/>
          <p:nvPr/>
        </p:nvSpPr>
        <p:spPr>
          <a:xfrm>
            <a:off x="7398067" y="8701921"/>
            <a:ext cx="121920" cy="868918"/>
          </a:xfrm>
          <a:prstGeom prst="roundRect">
            <a:avLst>
              <a:gd name="adj" fmla="val 78139"/>
            </a:avLst>
          </a:prstGeom>
          <a:solidFill>
            <a:srgbClr val="F2F2F3"/>
          </a:solidFill>
          <a:ln/>
        </p:spPr>
      </p:sp>
      <p:sp>
        <p:nvSpPr>
          <p:cNvPr id="26" name="Text 22"/>
          <p:cNvSpPr/>
          <p:nvPr/>
        </p:nvSpPr>
        <p:spPr>
          <a:xfrm>
            <a:off x="7777282" y="89592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Acting Rationally</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05220"/>
            <a:ext cx="10755630" cy="673418"/>
          </a:xfrm>
          <a:prstGeom prst="rect">
            <a:avLst/>
          </a:prstGeom>
          <a:noFill/>
          <a:ln/>
        </p:spPr>
        <p:txBody>
          <a:bodyPr wrap="none" lIns="0" tIns="0" rIns="0" bIns="0" rtlCol="0" anchor="t"/>
          <a:lstStyle/>
          <a:p>
            <a:pPr algn="l" indent="0" marL="0">
              <a:lnSpc>
                <a:spcPts val="5300"/>
              </a:lnSpc>
              <a:buNone/>
            </a:pPr>
            <a:r>
              <a:rPr lang="en-US" sz="4200" dirty="0">
                <a:solidFill>
                  <a:srgbClr val="F2F2F3"/>
                </a:solidFill>
                <a:latin typeface="Poppins Light" pitchFamily="34" charset="0"/>
                <a:ea typeface="Poppins Light" pitchFamily="34" charset="-122"/>
                <a:cs typeface="Poppins Light" pitchFamily="34" charset="-120"/>
              </a:rPr>
              <a:t>Intelligent Agents: Perception and Action</a:t>
            </a:r>
            <a:endParaRPr lang="en-US" sz="4200" dirty="0"/>
          </a:p>
        </p:txBody>
      </p:sp>
      <p:sp>
        <p:nvSpPr>
          <p:cNvPr id="3" name="Text 1"/>
          <p:cNvSpPr/>
          <p:nvPr/>
        </p:nvSpPr>
        <p:spPr>
          <a:xfrm>
            <a:off x="793790" y="1909524"/>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An intelligent agent is an entity that perceives its environment using sensors and acts upon that environment using actuators. Its primary goal is to maximize performance by selecting the most optimal sequence of actions.</a:t>
            </a:r>
            <a:endParaRPr lang="en-US" sz="1650" dirty="0"/>
          </a:p>
        </p:txBody>
      </p:sp>
      <p:sp>
        <p:nvSpPr>
          <p:cNvPr id="4" name="Shape 2"/>
          <p:cNvSpPr/>
          <p:nvPr/>
        </p:nvSpPr>
        <p:spPr>
          <a:xfrm>
            <a:off x="1009293" y="3164681"/>
            <a:ext cx="215384" cy="969645"/>
          </a:xfrm>
          <a:prstGeom prst="roundRect">
            <a:avLst>
              <a:gd name="adj" fmla="val 42020"/>
            </a:avLst>
          </a:prstGeom>
          <a:solidFill>
            <a:srgbClr val="3D3D42"/>
          </a:solidFill>
          <a:ln w="7620">
            <a:solidFill>
              <a:srgbClr val="56565B"/>
            </a:solidFill>
            <a:prstDash val="solid"/>
          </a:ln>
        </p:spPr>
      </p:sp>
      <p:sp>
        <p:nvSpPr>
          <p:cNvPr id="5" name="Shape 3"/>
          <p:cNvSpPr/>
          <p:nvPr/>
        </p:nvSpPr>
        <p:spPr>
          <a:xfrm>
            <a:off x="793790" y="3023354"/>
            <a:ext cx="646390" cy="646390"/>
          </a:xfrm>
          <a:prstGeom prst="roundRect">
            <a:avLst>
              <a:gd name="adj" fmla="val 70731"/>
            </a:avLst>
          </a:prstGeom>
          <a:solidFill>
            <a:srgbClr val="3D3D42"/>
          </a:solidFill>
          <a:ln w="7620">
            <a:solidFill>
              <a:srgbClr val="56565B"/>
            </a:solidFill>
            <a:prstDash val="solid"/>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5358" y="3184922"/>
            <a:ext cx="323136" cy="323136"/>
          </a:xfrm>
          <a:prstGeom prst="rect">
            <a:avLst/>
          </a:prstGeom>
        </p:spPr>
      </p:pic>
      <p:sp>
        <p:nvSpPr>
          <p:cNvPr id="7" name="Text 4"/>
          <p:cNvSpPr/>
          <p:nvPr/>
        </p:nvSpPr>
        <p:spPr>
          <a:xfrm>
            <a:off x="1655564" y="3056930"/>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Poppins Light" pitchFamily="34" charset="0"/>
                <a:ea typeface="Poppins Light" pitchFamily="34" charset="-122"/>
                <a:cs typeface="Poppins Light" pitchFamily="34" charset="-120"/>
              </a:rPr>
              <a:t>Simple Reflex Agent</a:t>
            </a:r>
            <a:endParaRPr lang="en-US" sz="2100" dirty="0"/>
          </a:p>
        </p:txBody>
      </p:sp>
      <p:sp>
        <p:nvSpPr>
          <p:cNvPr id="8" name="Text 5"/>
          <p:cNvSpPr/>
          <p:nvPr/>
        </p:nvSpPr>
        <p:spPr>
          <a:xfrm>
            <a:off x="1655564" y="3522702"/>
            <a:ext cx="12181046" cy="344805"/>
          </a:xfrm>
          <a:prstGeom prst="rect">
            <a:avLst/>
          </a:prstGeom>
          <a:noFill/>
          <a:ln/>
        </p:spPr>
        <p:txBody>
          <a:bodyPr wrap="none" lIns="0" tIns="0" rIns="0" bIns="0" rtlCol="0" anchor="t"/>
          <a:lstStyle/>
          <a:p>
            <a:pPr algn="l"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Relies solely on condition–action rules, ignoring past history or environment state.</a:t>
            </a:r>
            <a:endParaRPr lang="en-US" sz="1650" dirty="0"/>
          </a:p>
        </p:txBody>
      </p:sp>
      <p:sp>
        <p:nvSpPr>
          <p:cNvPr id="9" name="Shape 6"/>
          <p:cNvSpPr/>
          <p:nvPr/>
        </p:nvSpPr>
        <p:spPr>
          <a:xfrm>
            <a:off x="1332428" y="4672965"/>
            <a:ext cx="215384" cy="969645"/>
          </a:xfrm>
          <a:prstGeom prst="roundRect">
            <a:avLst>
              <a:gd name="adj" fmla="val 42020"/>
            </a:avLst>
          </a:prstGeom>
          <a:solidFill>
            <a:srgbClr val="3D3D42"/>
          </a:solidFill>
          <a:ln w="7620">
            <a:solidFill>
              <a:srgbClr val="56565B"/>
            </a:solidFill>
            <a:prstDash val="solid"/>
          </a:ln>
        </p:spPr>
      </p:sp>
      <p:sp>
        <p:nvSpPr>
          <p:cNvPr id="10" name="Shape 7"/>
          <p:cNvSpPr/>
          <p:nvPr/>
        </p:nvSpPr>
        <p:spPr>
          <a:xfrm>
            <a:off x="1116925" y="4531638"/>
            <a:ext cx="646390" cy="646390"/>
          </a:xfrm>
          <a:prstGeom prst="roundRect">
            <a:avLst>
              <a:gd name="adj" fmla="val 70731"/>
            </a:avLst>
          </a:prstGeom>
          <a:solidFill>
            <a:srgbClr val="3D3D42"/>
          </a:solidFill>
          <a:ln w="7620">
            <a:solidFill>
              <a:srgbClr val="56565B"/>
            </a:solidFill>
            <a:prstDash val="solid"/>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493" y="4693206"/>
            <a:ext cx="323136" cy="323136"/>
          </a:xfrm>
          <a:prstGeom prst="rect">
            <a:avLst/>
          </a:prstGeom>
        </p:spPr>
      </p:pic>
      <p:sp>
        <p:nvSpPr>
          <p:cNvPr id="12" name="Text 8"/>
          <p:cNvSpPr/>
          <p:nvPr/>
        </p:nvSpPr>
        <p:spPr>
          <a:xfrm>
            <a:off x="1978700" y="4565213"/>
            <a:ext cx="3483293" cy="336590"/>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Poppins Light" pitchFamily="34" charset="0"/>
                <a:ea typeface="Poppins Light" pitchFamily="34" charset="-122"/>
                <a:cs typeface="Poppins Light" pitchFamily="34" charset="-120"/>
              </a:rPr>
              <a:t>Model-Based Reflex Agent</a:t>
            </a:r>
            <a:endParaRPr lang="en-US" sz="2100" dirty="0"/>
          </a:p>
        </p:txBody>
      </p:sp>
      <p:sp>
        <p:nvSpPr>
          <p:cNvPr id="13" name="Text 9"/>
          <p:cNvSpPr/>
          <p:nvPr/>
        </p:nvSpPr>
        <p:spPr>
          <a:xfrm>
            <a:off x="1978700" y="5030986"/>
            <a:ext cx="11857911" cy="344805"/>
          </a:xfrm>
          <a:prstGeom prst="rect">
            <a:avLst/>
          </a:prstGeom>
          <a:noFill/>
          <a:ln/>
        </p:spPr>
        <p:txBody>
          <a:bodyPr wrap="none" lIns="0" tIns="0" rIns="0" bIns="0" rtlCol="0" anchor="t"/>
          <a:lstStyle/>
          <a:p>
            <a:pPr algn="l"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Maintains an internal state (a model of the world) to make better, context-aware decisions.</a:t>
            </a:r>
            <a:endParaRPr lang="en-US" sz="1650" dirty="0"/>
          </a:p>
        </p:txBody>
      </p:sp>
      <p:sp>
        <p:nvSpPr>
          <p:cNvPr id="14" name="Shape 10"/>
          <p:cNvSpPr/>
          <p:nvPr/>
        </p:nvSpPr>
        <p:spPr>
          <a:xfrm>
            <a:off x="1655683" y="6181249"/>
            <a:ext cx="215384" cy="969645"/>
          </a:xfrm>
          <a:prstGeom prst="roundRect">
            <a:avLst>
              <a:gd name="adj" fmla="val 42020"/>
            </a:avLst>
          </a:prstGeom>
          <a:solidFill>
            <a:srgbClr val="3D3D42"/>
          </a:solidFill>
          <a:ln w="7620">
            <a:solidFill>
              <a:srgbClr val="56565B"/>
            </a:solidFill>
            <a:prstDash val="solid"/>
          </a:ln>
        </p:spPr>
      </p:sp>
      <p:sp>
        <p:nvSpPr>
          <p:cNvPr id="15" name="Shape 11"/>
          <p:cNvSpPr/>
          <p:nvPr/>
        </p:nvSpPr>
        <p:spPr>
          <a:xfrm>
            <a:off x="1440180" y="6039922"/>
            <a:ext cx="646390" cy="646390"/>
          </a:xfrm>
          <a:prstGeom prst="roundRect">
            <a:avLst>
              <a:gd name="adj" fmla="val 70731"/>
            </a:avLst>
          </a:prstGeom>
          <a:solidFill>
            <a:srgbClr val="3D3D42"/>
          </a:solidFill>
          <a:ln w="7620">
            <a:solidFill>
              <a:srgbClr val="56565B"/>
            </a:solidFill>
            <a:prstDash val="solid"/>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1748" y="6201489"/>
            <a:ext cx="323136" cy="323136"/>
          </a:xfrm>
          <a:prstGeom prst="rect">
            <a:avLst/>
          </a:prstGeom>
        </p:spPr>
      </p:pic>
      <p:sp>
        <p:nvSpPr>
          <p:cNvPr id="17" name="Text 12"/>
          <p:cNvSpPr/>
          <p:nvPr/>
        </p:nvSpPr>
        <p:spPr>
          <a:xfrm>
            <a:off x="2301954" y="6073497"/>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Poppins Light" pitchFamily="34" charset="0"/>
                <a:ea typeface="Poppins Light" pitchFamily="34" charset="-122"/>
                <a:cs typeface="Poppins Light" pitchFamily="34" charset="-120"/>
              </a:rPr>
              <a:t>Goal-Based Agent</a:t>
            </a:r>
            <a:endParaRPr lang="en-US" sz="2100" dirty="0"/>
          </a:p>
        </p:txBody>
      </p:sp>
      <p:sp>
        <p:nvSpPr>
          <p:cNvPr id="18" name="Text 13"/>
          <p:cNvSpPr/>
          <p:nvPr/>
        </p:nvSpPr>
        <p:spPr>
          <a:xfrm>
            <a:off x="2301954" y="6539270"/>
            <a:ext cx="11534656" cy="344805"/>
          </a:xfrm>
          <a:prstGeom prst="rect">
            <a:avLst/>
          </a:prstGeom>
          <a:noFill/>
          <a:ln/>
        </p:spPr>
        <p:txBody>
          <a:bodyPr wrap="none" lIns="0" tIns="0" rIns="0" bIns="0" rtlCol="0" anchor="t"/>
          <a:lstStyle/>
          <a:p>
            <a:pPr algn="l"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Uses goal information to guide action selection, choosing paths that lead directly to the desired outcome.</a:t>
            </a:r>
            <a:endParaRPr lang="en-US" sz="1650" dirty="0"/>
          </a:p>
        </p:txBody>
      </p:sp>
      <p:sp>
        <p:nvSpPr>
          <p:cNvPr id="19" name="Shape 14"/>
          <p:cNvSpPr/>
          <p:nvPr/>
        </p:nvSpPr>
        <p:spPr>
          <a:xfrm>
            <a:off x="1978938" y="7689533"/>
            <a:ext cx="215384" cy="969645"/>
          </a:xfrm>
          <a:prstGeom prst="roundRect">
            <a:avLst>
              <a:gd name="adj" fmla="val 42020"/>
            </a:avLst>
          </a:prstGeom>
          <a:solidFill>
            <a:srgbClr val="3D3D42"/>
          </a:solidFill>
          <a:ln w="7620">
            <a:solidFill>
              <a:srgbClr val="56565B"/>
            </a:solidFill>
            <a:prstDash val="solid"/>
          </a:ln>
        </p:spPr>
      </p:sp>
      <p:sp>
        <p:nvSpPr>
          <p:cNvPr id="20" name="Shape 15"/>
          <p:cNvSpPr/>
          <p:nvPr/>
        </p:nvSpPr>
        <p:spPr>
          <a:xfrm>
            <a:off x="1763435" y="7548205"/>
            <a:ext cx="646390" cy="646390"/>
          </a:xfrm>
          <a:prstGeom prst="roundRect">
            <a:avLst>
              <a:gd name="adj" fmla="val 70731"/>
            </a:avLst>
          </a:prstGeom>
          <a:solidFill>
            <a:srgbClr val="3D3D42"/>
          </a:solidFill>
          <a:ln w="7620">
            <a:solidFill>
              <a:srgbClr val="56565B"/>
            </a:solidFill>
            <a:prstDash val="solid"/>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5003" y="7709773"/>
            <a:ext cx="323136" cy="323136"/>
          </a:xfrm>
          <a:prstGeom prst="rect">
            <a:avLst/>
          </a:prstGeom>
        </p:spPr>
      </p:pic>
      <p:sp>
        <p:nvSpPr>
          <p:cNvPr id="22" name="Text 16"/>
          <p:cNvSpPr/>
          <p:nvPr/>
        </p:nvSpPr>
        <p:spPr>
          <a:xfrm>
            <a:off x="2625209" y="7581781"/>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Poppins Light" pitchFamily="34" charset="0"/>
                <a:ea typeface="Poppins Light" pitchFamily="34" charset="-122"/>
                <a:cs typeface="Poppins Light" pitchFamily="34" charset="-120"/>
              </a:rPr>
              <a:t>Utility-Based Agent</a:t>
            </a:r>
            <a:endParaRPr lang="en-US" sz="2100" dirty="0"/>
          </a:p>
        </p:txBody>
      </p:sp>
      <p:sp>
        <p:nvSpPr>
          <p:cNvPr id="23" name="Text 17"/>
          <p:cNvSpPr/>
          <p:nvPr/>
        </p:nvSpPr>
        <p:spPr>
          <a:xfrm>
            <a:off x="2625209" y="8047553"/>
            <a:ext cx="11211401" cy="344805"/>
          </a:xfrm>
          <a:prstGeom prst="rect">
            <a:avLst/>
          </a:prstGeom>
          <a:noFill/>
          <a:ln/>
        </p:spPr>
        <p:txBody>
          <a:bodyPr wrap="none" lIns="0" tIns="0" rIns="0" bIns="0" rtlCol="0" anchor="t"/>
          <a:lstStyle/>
          <a:p>
            <a:pPr algn="l"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Maximizes a defined utility function, choosing actions that result in the highest 'happiness' or overall best outcome.</a:t>
            </a:r>
            <a:endParaRPr lang="en-US" sz="1650" dirty="0"/>
          </a:p>
        </p:txBody>
      </p:sp>
      <p:sp>
        <p:nvSpPr>
          <p:cNvPr id="24" name="Shape 18"/>
          <p:cNvSpPr/>
          <p:nvPr/>
        </p:nvSpPr>
        <p:spPr>
          <a:xfrm>
            <a:off x="1655683" y="9197816"/>
            <a:ext cx="215384" cy="969645"/>
          </a:xfrm>
          <a:prstGeom prst="roundRect">
            <a:avLst>
              <a:gd name="adj" fmla="val 42020"/>
            </a:avLst>
          </a:prstGeom>
          <a:solidFill>
            <a:srgbClr val="3D3D42"/>
          </a:solidFill>
          <a:ln w="7620">
            <a:solidFill>
              <a:srgbClr val="56565B"/>
            </a:solidFill>
            <a:prstDash val="solid"/>
          </a:ln>
        </p:spPr>
      </p:sp>
      <p:sp>
        <p:nvSpPr>
          <p:cNvPr id="25" name="Shape 19"/>
          <p:cNvSpPr/>
          <p:nvPr/>
        </p:nvSpPr>
        <p:spPr>
          <a:xfrm>
            <a:off x="1440180" y="9056489"/>
            <a:ext cx="646390" cy="646390"/>
          </a:xfrm>
          <a:prstGeom prst="roundRect">
            <a:avLst>
              <a:gd name="adj" fmla="val 70731"/>
            </a:avLst>
          </a:prstGeom>
          <a:solidFill>
            <a:srgbClr val="3D3D42"/>
          </a:solidFill>
          <a:ln w="7620">
            <a:solidFill>
              <a:srgbClr val="56565B"/>
            </a:solidFill>
            <a:prstDash val="solid"/>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1748" y="9218057"/>
            <a:ext cx="323136" cy="323136"/>
          </a:xfrm>
          <a:prstGeom prst="rect">
            <a:avLst/>
          </a:prstGeom>
        </p:spPr>
      </p:pic>
      <p:sp>
        <p:nvSpPr>
          <p:cNvPr id="27" name="Text 20"/>
          <p:cNvSpPr/>
          <p:nvPr/>
        </p:nvSpPr>
        <p:spPr>
          <a:xfrm>
            <a:off x="2301954" y="9090065"/>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Poppins Light" pitchFamily="34" charset="0"/>
                <a:ea typeface="Poppins Light" pitchFamily="34" charset="-122"/>
                <a:cs typeface="Poppins Light" pitchFamily="34" charset="-120"/>
              </a:rPr>
              <a:t>Learning Agent</a:t>
            </a:r>
            <a:endParaRPr lang="en-US" sz="2100" dirty="0"/>
          </a:p>
        </p:txBody>
      </p:sp>
      <p:sp>
        <p:nvSpPr>
          <p:cNvPr id="28" name="Text 21"/>
          <p:cNvSpPr/>
          <p:nvPr/>
        </p:nvSpPr>
        <p:spPr>
          <a:xfrm>
            <a:off x="2301954" y="9555837"/>
            <a:ext cx="11534656" cy="344805"/>
          </a:xfrm>
          <a:prstGeom prst="rect">
            <a:avLst/>
          </a:prstGeom>
          <a:noFill/>
          <a:ln/>
        </p:spPr>
        <p:txBody>
          <a:bodyPr wrap="none" lIns="0" tIns="0" rIns="0" bIns="0" rtlCol="0" anchor="t"/>
          <a:lstStyle/>
          <a:p>
            <a:pPr algn="l"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Continuously improves performance and knowledge base through experience and feedback from the environment.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59518"/>
            <a:ext cx="10006012"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Four Foundational Approaches of AI</a:t>
            </a:r>
            <a:endParaRPr lang="en-US" sz="4450" dirty="0"/>
          </a:p>
        </p:txBody>
      </p:sp>
      <p:sp>
        <p:nvSpPr>
          <p:cNvPr id="3" name="Text 1"/>
          <p:cNvSpPr/>
          <p:nvPr/>
        </p:nvSpPr>
        <p:spPr>
          <a:xfrm>
            <a:off x="793790" y="302192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These four perspectives guide the development and evaluation of AI systems, focusing on either human mimicry or rational perfection.</a:t>
            </a:r>
            <a:endParaRPr lang="en-US" sz="1750" dirty="0"/>
          </a:p>
        </p:txBody>
      </p:sp>
      <p:sp>
        <p:nvSpPr>
          <p:cNvPr id="4" name="Text 2"/>
          <p:cNvSpPr/>
          <p:nvPr/>
        </p:nvSpPr>
        <p:spPr>
          <a:xfrm>
            <a:off x="2197418" y="4269462"/>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Thinking Humanly</a:t>
            </a:r>
            <a:endParaRPr lang="en-US" sz="2200" dirty="0"/>
          </a:p>
        </p:txBody>
      </p:sp>
      <p:sp>
        <p:nvSpPr>
          <p:cNvPr id="5" name="Text 3"/>
          <p:cNvSpPr/>
          <p:nvPr/>
        </p:nvSpPr>
        <p:spPr>
          <a:xfrm>
            <a:off x="793790" y="4759881"/>
            <a:ext cx="4238863" cy="1088708"/>
          </a:xfrm>
          <a:prstGeom prst="rect">
            <a:avLst/>
          </a:prstGeom>
          <a:noFill/>
          <a:ln/>
        </p:spPr>
        <p:txBody>
          <a:bodyPr wrap="square" lIns="0" tIns="0" rIns="0" bIns="0" rtlCol="0" anchor="t"/>
          <a:lstStyle/>
          <a:p>
            <a:pPr algn="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cognitive modeling approach: Mimicking internal human thought processes and reasoning patterns.</a:t>
            </a:r>
            <a:endParaRPr lang="en-US" sz="1750" dirty="0"/>
          </a:p>
        </p:txBody>
      </p:sp>
      <p:pic>
        <p:nvPicPr>
          <p:cNvPr id="6" name="Image 0" descr="preencoded.png">    </p:cNvPr>
          <p:cNvPicPr>
            <a:picLocks noChangeAspect="1"/>
          </p:cNvPicPr>
          <p:nvPr/>
        </p:nvPicPr>
        <p:blipFill>
          <a:blip r:embed="rId1"/>
          <a:stretch>
            <a:fillRect/>
          </a:stretch>
        </p:blipFill>
        <p:spPr>
          <a:xfrm>
            <a:off x="5032653" y="4002881"/>
            <a:ext cx="4564975" cy="4564975"/>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4362" y="5294590"/>
            <a:ext cx="318968" cy="318968"/>
          </a:xfrm>
          <a:prstGeom prst="rect">
            <a:avLst/>
          </a:prstGeom>
        </p:spPr>
      </p:pic>
      <p:sp>
        <p:nvSpPr>
          <p:cNvPr id="8" name="Text 4"/>
          <p:cNvSpPr/>
          <p:nvPr/>
        </p:nvSpPr>
        <p:spPr>
          <a:xfrm>
            <a:off x="9597628" y="40880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Acting Humanly</a:t>
            </a:r>
            <a:endParaRPr lang="en-US" sz="2200" dirty="0"/>
          </a:p>
        </p:txBody>
      </p:sp>
      <p:sp>
        <p:nvSpPr>
          <p:cNvPr id="9" name="Text 5"/>
          <p:cNvSpPr/>
          <p:nvPr/>
        </p:nvSpPr>
        <p:spPr>
          <a:xfrm>
            <a:off x="9597628" y="4578429"/>
            <a:ext cx="4238982"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Turing Test approach: Creating systems whose behavior is indistinguishable from a human's (e.g., chatbots).</a:t>
            </a:r>
            <a:endParaRPr lang="en-US" sz="1750" dirty="0"/>
          </a:p>
        </p:txBody>
      </p:sp>
      <p:pic>
        <p:nvPicPr>
          <p:cNvPr id="10" name="Image 2" descr="preencoded.png">    </p:cNvPr>
          <p:cNvPicPr>
            <a:picLocks noChangeAspect="1"/>
          </p:cNvPicPr>
          <p:nvPr/>
        </p:nvPicPr>
        <p:blipFill>
          <a:blip r:embed="rId4"/>
          <a:stretch>
            <a:fillRect/>
          </a:stretch>
        </p:blipFill>
        <p:spPr>
          <a:xfrm>
            <a:off x="5032653" y="4002881"/>
            <a:ext cx="4564975" cy="4564975"/>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6713" y="5294590"/>
            <a:ext cx="318968" cy="318968"/>
          </a:xfrm>
          <a:prstGeom prst="rect">
            <a:avLst/>
          </a:prstGeom>
        </p:spPr>
      </p:pic>
      <p:sp>
        <p:nvSpPr>
          <p:cNvPr id="12" name="Text 6"/>
          <p:cNvSpPr/>
          <p:nvPr/>
        </p:nvSpPr>
        <p:spPr>
          <a:xfrm>
            <a:off x="9597628" y="672203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Thinking Rationally</a:t>
            </a:r>
            <a:endParaRPr lang="en-US" sz="2200" dirty="0"/>
          </a:p>
        </p:txBody>
      </p:sp>
      <p:sp>
        <p:nvSpPr>
          <p:cNvPr id="13" name="Text 7"/>
          <p:cNvSpPr/>
          <p:nvPr/>
        </p:nvSpPr>
        <p:spPr>
          <a:xfrm>
            <a:off x="9597628" y="7212449"/>
            <a:ext cx="4238982"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"laws of thought" approach: Relying on formal logic and inference to deduce the correct conclusions.</a:t>
            </a:r>
            <a:endParaRPr lang="en-US" sz="1750" dirty="0"/>
          </a:p>
        </p:txBody>
      </p:sp>
      <p:pic>
        <p:nvPicPr>
          <p:cNvPr id="14" name="Image 4" descr="preencoded.png">    </p:cNvPr>
          <p:cNvPicPr>
            <a:picLocks noChangeAspect="1"/>
          </p:cNvPicPr>
          <p:nvPr/>
        </p:nvPicPr>
        <p:blipFill>
          <a:blip r:embed="rId7"/>
          <a:stretch>
            <a:fillRect/>
          </a:stretch>
        </p:blipFill>
        <p:spPr>
          <a:xfrm>
            <a:off x="5032653" y="4002881"/>
            <a:ext cx="4564975" cy="4564975"/>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6713" y="6956941"/>
            <a:ext cx="318968" cy="318968"/>
          </a:xfrm>
          <a:prstGeom prst="rect">
            <a:avLst/>
          </a:prstGeom>
        </p:spPr>
      </p:pic>
      <p:sp>
        <p:nvSpPr>
          <p:cNvPr id="16" name="Text 8"/>
          <p:cNvSpPr/>
          <p:nvPr/>
        </p:nvSpPr>
        <p:spPr>
          <a:xfrm>
            <a:off x="2197418" y="6540579"/>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Acting Rationally</a:t>
            </a:r>
            <a:endParaRPr lang="en-US" sz="2200" dirty="0"/>
          </a:p>
        </p:txBody>
      </p:sp>
      <p:sp>
        <p:nvSpPr>
          <p:cNvPr id="17" name="Text 9"/>
          <p:cNvSpPr/>
          <p:nvPr/>
        </p:nvSpPr>
        <p:spPr>
          <a:xfrm>
            <a:off x="793790" y="7030998"/>
            <a:ext cx="4238863" cy="1451610"/>
          </a:xfrm>
          <a:prstGeom prst="rect">
            <a:avLst/>
          </a:prstGeom>
          <a:noFill/>
          <a:ln/>
        </p:spPr>
        <p:txBody>
          <a:bodyPr wrap="square" lIns="0" tIns="0" rIns="0" bIns="0" rtlCol="0" anchor="t"/>
          <a:lstStyle/>
          <a:p>
            <a:pPr algn="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rational agent approach: Selecting the best possible action to achieve specific outcomes, independent of human psychology.</a:t>
            </a:r>
            <a:endParaRPr lang="en-US" sz="1750" dirty="0"/>
          </a:p>
        </p:txBody>
      </p:sp>
      <p:pic>
        <p:nvPicPr>
          <p:cNvPr id="18" name="Image 6" descr="preencoded.png">    </p:cNvPr>
          <p:cNvPicPr>
            <a:picLocks noChangeAspect="1"/>
          </p:cNvPicPr>
          <p:nvPr/>
        </p:nvPicPr>
        <p:blipFill>
          <a:blip r:embed="rId10"/>
          <a:stretch>
            <a:fillRect/>
          </a:stretch>
        </p:blipFill>
        <p:spPr>
          <a:xfrm>
            <a:off x="5032653" y="4002881"/>
            <a:ext cx="4564975" cy="4564975"/>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4362" y="6956941"/>
            <a:ext cx="318968" cy="318968"/>
          </a:xfrm>
          <a:prstGeom prst="rect">
            <a:avLst/>
          </a:prstGeom>
        </p:spPr>
      </p:pic>
      <p:sp>
        <p:nvSpPr>
          <p:cNvPr id="20" name="Text 10"/>
          <p:cNvSpPr/>
          <p:nvPr/>
        </p:nvSpPr>
        <p:spPr>
          <a:xfrm>
            <a:off x="793790" y="8823008"/>
            <a:ext cx="13042821" cy="290274"/>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These approaches help clarify the objectives of various AI systems, from psychological modeling to practical, goal-achieving robots.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3297" y="521137"/>
            <a:ext cx="9539407" cy="592098"/>
          </a:xfrm>
          <a:prstGeom prst="rect">
            <a:avLst/>
          </a:prstGeom>
          <a:noFill/>
          <a:ln/>
        </p:spPr>
        <p:txBody>
          <a:bodyPr wrap="none" lIns="0" tIns="0" rIns="0" bIns="0" rtlCol="0" anchor="t"/>
          <a:lstStyle/>
          <a:p>
            <a:pPr algn="l" indent="0" marL="0">
              <a:lnSpc>
                <a:spcPts val="4650"/>
              </a:lnSpc>
              <a:buNone/>
            </a:pPr>
            <a:r>
              <a:rPr lang="en-US" sz="3700" dirty="0">
                <a:solidFill>
                  <a:srgbClr val="F2F2F3"/>
                </a:solidFill>
                <a:latin typeface="Poppins Light" pitchFamily="34" charset="0"/>
                <a:ea typeface="Poppins Light" pitchFamily="34" charset="-122"/>
                <a:cs typeface="Poppins Light" pitchFamily="34" charset="-120"/>
              </a:rPr>
              <a:t>AI Environments and State Space Search</a:t>
            </a:r>
            <a:endParaRPr lang="en-US" sz="3700" dirty="0"/>
          </a:p>
        </p:txBody>
      </p:sp>
      <p:sp>
        <p:nvSpPr>
          <p:cNvPr id="3" name="Text 1"/>
          <p:cNvSpPr/>
          <p:nvPr/>
        </p:nvSpPr>
        <p:spPr>
          <a:xfrm>
            <a:off x="663297" y="1492210"/>
            <a:ext cx="13303806" cy="606504"/>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Understanding the environment is crucial for agent design. Agents navigate the complex landscape of possible actions and outcomes using state space search techniques.</a:t>
            </a:r>
            <a:endParaRPr lang="en-US" sz="1450" dirty="0"/>
          </a:p>
        </p:txBody>
      </p:sp>
      <p:sp>
        <p:nvSpPr>
          <p:cNvPr id="4" name="Text 2"/>
          <p:cNvSpPr/>
          <p:nvPr/>
        </p:nvSpPr>
        <p:spPr>
          <a:xfrm>
            <a:off x="663297" y="2501265"/>
            <a:ext cx="4883825" cy="355402"/>
          </a:xfrm>
          <a:prstGeom prst="rect">
            <a:avLst/>
          </a:prstGeom>
          <a:noFill/>
          <a:ln/>
        </p:spPr>
        <p:txBody>
          <a:bodyPr wrap="non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Agent Environment Characteristics</a:t>
            </a:r>
            <a:endParaRPr lang="en-US" sz="2200" dirty="0"/>
          </a:p>
        </p:txBody>
      </p:sp>
      <p:sp>
        <p:nvSpPr>
          <p:cNvPr id="5" name="Text 3"/>
          <p:cNvSpPr/>
          <p:nvPr/>
        </p:nvSpPr>
        <p:spPr>
          <a:xfrm>
            <a:off x="663297" y="3046095"/>
            <a:ext cx="6420803"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Fully vs. Partially Observable</a:t>
            </a:r>
            <a:endParaRPr lang="en-US" sz="1450" dirty="0"/>
          </a:p>
        </p:txBody>
      </p:sp>
      <p:sp>
        <p:nvSpPr>
          <p:cNvPr id="6" name="Text 4"/>
          <p:cNvSpPr/>
          <p:nvPr/>
        </p:nvSpPr>
        <p:spPr>
          <a:xfrm>
            <a:off x="663297" y="3415665"/>
            <a:ext cx="6420803"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Deterministic vs. Stochastic</a:t>
            </a:r>
            <a:endParaRPr lang="en-US" sz="1450" dirty="0"/>
          </a:p>
        </p:txBody>
      </p:sp>
      <p:sp>
        <p:nvSpPr>
          <p:cNvPr id="7" name="Text 5"/>
          <p:cNvSpPr/>
          <p:nvPr/>
        </p:nvSpPr>
        <p:spPr>
          <a:xfrm>
            <a:off x="663297" y="3785235"/>
            <a:ext cx="6420803"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Episodic vs. Sequential</a:t>
            </a:r>
            <a:endParaRPr lang="en-US" sz="1450" dirty="0"/>
          </a:p>
        </p:txBody>
      </p:sp>
      <p:sp>
        <p:nvSpPr>
          <p:cNvPr id="8" name="Text 6"/>
          <p:cNvSpPr/>
          <p:nvPr/>
        </p:nvSpPr>
        <p:spPr>
          <a:xfrm>
            <a:off x="663297" y="4154805"/>
            <a:ext cx="6420803"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Static vs. Dynamic</a:t>
            </a:r>
            <a:endParaRPr lang="en-US" sz="1450" dirty="0"/>
          </a:p>
        </p:txBody>
      </p:sp>
      <p:sp>
        <p:nvSpPr>
          <p:cNvPr id="9" name="Text 7"/>
          <p:cNvSpPr/>
          <p:nvPr/>
        </p:nvSpPr>
        <p:spPr>
          <a:xfrm>
            <a:off x="663297" y="4524375"/>
            <a:ext cx="6420803"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Discrete vs. Continuous</a:t>
            </a:r>
            <a:endParaRPr lang="en-US" sz="1450" dirty="0"/>
          </a:p>
        </p:txBody>
      </p:sp>
      <p:sp>
        <p:nvSpPr>
          <p:cNvPr id="10" name="Text 8"/>
          <p:cNvSpPr/>
          <p:nvPr/>
        </p:nvSpPr>
        <p:spPr>
          <a:xfrm>
            <a:off x="663297" y="4998125"/>
            <a:ext cx="6420803" cy="484822"/>
          </a:xfrm>
          <a:prstGeom prst="rect">
            <a:avLst/>
          </a:prstGeom>
          <a:noFill/>
          <a:ln/>
        </p:spPr>
        <p:txBody>
          <a:bodyPr wrap="square" lIns="0" tIns="0" rIns="0" bIns="0" rtlCol="0" anchor="t"/>
          <a:lstStyle/>
          <a:p>
            <a:pPr algn="l" indent="0" marL="0">
              <a:lnSpc>
                <a:spcPts val="1900"/>
              </a:lnSpc>
              <a:buNone/>
            </a:pPr>
            <a:r>
              <a:rPr lang="en-US" sz="1150" dirty="0">
                <a:solidFill>
                  <a:srgbClr val="E5E0DF"/>
                </a:solidFill>
                <a:latin typeface="Roboto Light" pitchFamily="34" charset="0"/>
                <a:ea typeface="Roboto Light" pitchFamily="34" charset="-122"/>
                <a:cs typeface="Roboto Light" pitchFamily="34" charset="-120"/>
              </a:rPr>
              <a:t>A </a:t>
            </a:r>
            <a:pPr algn="l" indent="0" marL="0">
              <a:lnSpc>
                <a:spcPts val="1900"/>
              </a:lnSpc>
              <a:buNone/>
            </a:pPr>
            <a:r>
              <a:rPr lang="en-US" sz="1150" b="1" dirty="0">
                <a:solidFill>
                  <a:srgbClr val="E5E0DF"/>
                </a:solidFill>
                <a:latin typeface="Roboto Light" pitchFamily="34" charset="0"/>
                <a:ea typeface="Roboto Light" pitchFamily="34" charset="-122"/>
                <a:cs typeface="Roboto Light" pitchFamily="34" charset="-120"/>
              </a:rPr>
              <a:t>state space</a:t>
            </a:r>
            <a:pPr algn="l" indent="0" marL="0">
              <a:lnSpc>
                <a:spcPts val="1900"/>
              </a:lnSpc>
              <a:buNone/>
            </a:pPr>
            <a:r>
              <a:rPr lang="en-US" sz="1150" dirty="0">
                <a:solidFill>
                  <a:srgbClr val="E5E0DF"/>
                </a:solidFill>
                <a:latin typeface="Roboto Light" pitchFamily="34" charset="0"/>
                <a:ea typeface="Roboto Light" pitchFamily="34" charset="-122"/>
                <a:cs typeface="Roboto Light" pitchFamily="34" charset="-120"/>
              </a:rPr>
              <a:t> includes all possible configurations or states a problem-solving system can transition between.</a:t>
            </a:r>
            <a:endParaRPr lang="en-US" sz="1150" dirty="0"/>
          </a:p>
        </p:txBody>
      </p:sp>
      <p:pic>
        <p:nvPicPr>
          <p:cNvPr id="11" name="Image 0" descr="preencoded.png">    </p:cNvPr>
          <p:cNvPicPr>
            <a:picLocks noChangeAspect="1"/>
          </p:cNvPicPr>
          <p:nvPr/>
        </p:nvPicPr>
        <p:blipFill>
          <a:blip r:embed="rId1"/>
          <a:stretch>
            <a:fillRect/>
          </a:stretch>
        </p:blipFill>
        <p:spPr>
          <a:xfrm>
            <a:off x="7553920" y="2524958"/>
            <a:ext cx="6420803" cy="6420803"/>
          </a:xfrm>
          <a:prstGeom prst="rect">
            <a:avLst/>
          </a:prstGeom>
        </p:spPr>
      </p:pic>
      <p:sp>
        <p:nvSpPr>
          <p:cNvPr id="12" name="Text 9"/>
          <p:cNvSpPr/>
          <p:nvPr/>
        </p:nvSpPr>
        <p:spPr>
          <a:xfrm>
            <a:off x="663297" y="9443085"/>
            <a:ext cx="4378762" cy="355402"/>
          </a:xfrm>
          <a:prstGeom prst="rect">
            <a:avLst/>
          </a:prstGeom>
          <a:noFill/>
          <a:ln/>
        </p:spPr>
        <p:txBody>
          <a:bodyPr wrap="non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The Role of State Space Search</a:t>
            </a:r>
            <a:endParaRPr lang="en-US" sz="2200" dirty="0"/>
          </a:p>
        </p:txBody>
      </p:sp>
      <p:sp>
        <p:nvSpPr>
          <p:cNvPr id="13" name="Text 10"/>
          <p:cNvSpPr/>
          <p:nvPr/>
        </p:nvSpPr>
        <p:spPr>
          <a:xfrm>
            <a:off x="947499" y="10295811"/>
            <a:ext cx="13019603" cy="606504"/>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State space search is the process of exploring potential actions to find a sequence of steps that moves the agent from an initial starting state to a defined goal state.</a:t>
            </a:r>
            <a:endParaRPr lang="en-US" sz="1450" dirty="0"/>
          </a:p>
        </p:txBody>
      </p:sp>
      <p:sp>
        <p:nvSpPr>
          <p:cNvPr id="14" name="Shape 11"/>
          <p:cNvSpPr/>
          <p:nvPr/>
        </p:nvSpPr>
        <p:spPr>
          <a:xfrm>
            <a:off x="663297" y="10082689"/>
            <a:ext cx="22860" cy="1032748"/>
          </a:xfrm>
          <a:prstGeom prst="rect">
            <a:avLst/>
          </a:prstGeom>
          <a:solidFill>
            <a:srgbClr val="F2F2F3"/>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78656"/>
            <a:ext cx="5578793" cy="460772"/>
          </a:xfrm>
          <a:prstGeom prst="rect">
            <a:avLst/>
          </a:prstGeom>
          <a:noFill/>
          <a:ln/>
        </p:spPr>
        <p:txBody>
          <a:bodyPr wrap="none" lIns="0" tIns="0" rIns="0" bIns="0" rtlCol="0" anchor="t"/>
          <a:lstStyle/>
          <a:p>
            <a:pPr algn="l" indent="0" marL="0">
              <a:lnSpc>
                <a:spcPts val="3600"/>
              </a:lnSpc>
              <a:buNone/>
            </a:pPr>
            <a:r>
              <a:rPr lang="en-US" sz="2900" dirty="0">
                <a:solidFill>
                  <a:srgbClr val="F2F2F3"/>
                </a:solidFill>
                <a:latin typeface="Poppins Light" pitchFamily="34" charset="0"/>
                <a:ea typeface="Poppins Light" pitchFamily="34" charset="-122"/>
                <a:cs typeface="Poppins Light" pitchFamily="34" charset="-120"/>
              </a:rPr>
              <a:t>Uninformed Search Algorithms</a:t>
            </a:r>
            <a:endParaRPr lang="en-US" sz="2900" dirty="0"/>
          </a:p>
        </p:txBody>
      </p:sp>
      <p:sp>
        <p:nvSpPr>
          <p:cNvPr id="3" name="Text 1"/>
          <p:cNvSpPr/>
          <p:nvPr/>
        </p:nvSpPr>
        <p:spPr>
          <a:xfrm>
            <a:off x="793790" y="1434227"/>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E5E0DF"/>
                </a:solidFill>
                <a:latin typeface="Roboto Light" pitchFamily="34" charset="0"/>
                <a:ea typeface="Roboto Light" pitchFamily="34" charset="-122"/>
                <a:cs typeface="Roboto Light" pitchFamily="34" charset="-120"/>
              </a:rPr>
              <a:t>These algorithms are blind—they operate without any domain-specific knowledge or heuristic estimate of the path cost to the goal, systematically exploring the state space.</a:t>
            </a:r>
            <a:endParaRPr lang="en-US" sz="1150" dirty="0"/>
          </a:p>
        </p:txBody>
      </p:sp>
      <p:sp>
        <p:nvSpPr>
          <p:cNvPr id="4" name="Shape 2"/>
          <p:cNvSpPr/>
          <p:nvPr/>
        </p:nvSpPr>
        <p:spPr>
          <a:xfrm>
            <a:off x="793790" y="1909524"/>
            <a:ext cx="147399" cy="147399"/>
          </a:xfrm>
          <a:prstGeom prst="roundRect">
            <a:avLst>
              <a:gd name="adj" fmla="val 310178"/>
            </a:avLst>
          </a:prstGeom>
          <a:solidFill>
            <a:srgbClr val="3D3D42"/>
          </a:solidFill>
          <a:ln w="7620">
            <a:solidFill>
              <a:srgbClr val="56565B"/>
            </a:solidFill>
            <a:prstDash val="solid"/>
          </a:ln>
        </p:spPr>
      </p:sp>
      <p:sp>
        <p:nvSpPr>
          <p:cNvPr id="5" name="Shape 3"/>
          <p:cNvSpPr/>
          <p:nvPr/>
        </p:nvSpPr>
        <p:spPr>
          <a:xfrm>
            <a:off x="970598" y="1909524"/>
            <a:ext cx="147399" cy="147399"/>
          </a:xfrm>
          <a:prstGeom prst="roundRect">
            <a:avLst>
              <a:gd name="adj" fmla="val 310178"/>
            </a:avLst>
          </a:prstGeom>
          <a:solidFill>
            <a:srgbClr val="3D3D42"/>
          </a:solidFill>
          <a:ln w="7620">
            <a:solidFill>
              <a:srgbClr val="56565B"/>
            </a:solidFill>
            <a:prstDash val="solid"/>
          </a:ln>
        </p:spPr>
      </p:sp>
      <p:sp>
        <p:nvSpPr>
          <p:cNvPr id="6" name="Shape 4"/>
          <p:cNvSpPr/>
          <p:nvPr/>
        </p:nvSpPr>
        <p:spPr>
          <a:xfrm>
            <a:off x="1147405" y="1909524"/>
            <a:ext cx="147399" cy="147399"/>
          </a:xfrm>
          <a:prstGeom prst="roundRect">
            <a:avLst>
              <a:gd name="adj" fmla="val 310178"/>
            </a:avLst>
          </a:prstGeom>
          <a:solidFill>
            <a:srgbClr val="3D3D42"/>
          </a:solidFill>
          <a:ln w="7620">
            <a:solidFill>
              <a:srgbClr val="56565B"/>
            </a:solidFill>
            <a:prstDash val="solid"/>
          </a:ln>
        </p:spPr>
      </p:sp>
      <p:sp>
        <p:nvSpPr>
          <p:cNvPr id="7" name="Shape 5"/>
          <p:cNvSpPr/>
          <p:nvPr/>
        </p:nvSpPr>
        <p:spPr>
          <a:xfrm>
            <a:off x="1324213" y="1909524"/>
            <a:ext cx="147399" cy="147399"/>
          </a:xfrm>
          <a:prstGeom prst="roundRect">
            <a:avLst>
              <a:gd name="adj" fmla="val 310178"/>
            </a:avLst>
          </a:prstGeom>
          <a:solidFill>
            <a:srgbClr val="3D3D42"/>
          </a:solidFill>
          <a:ln w="7620">
            <a:solidFill>
              <a:srgbClr val="56565B"/>
            </a:solidFill>
            <a:prstDash val="solid"/>
          </a:ln>
        </p:spPr>
      </p:sp>
      <p:sp>
        <p:nvSpPr>
          <p:cNvPr id="8" name="Shape 6"/>
          <p:cNvSpPr/>
          <p:nvPr/>
        </p:nvSpPr>
        <p:spPr>
          <a:xfrm>
            <a:off x="1501021" y="1909524"/>
            <a:ext cx="147399" cy="147399"/>
          </a:xfrm>
          <a:prstGeom prst="roundRect">
            <a:avLst>
              <a:gd name="adj" fmla="val 310178"/>
            </a:avLst>
          </a:prstGeom>
          <a:solidFill>
            <a:srgbClr val="3D3D42"/>
          </a:solidFill>
          <a:ln w="7620">
            <a:solidFill>
              <a:srgbClr val="56565B"/>
            </a:solidFill>
            <a:prstDash val="solid"/>
          </a:ln>
        </p:spPr>
      </p:sp>
      <p:sp>
        <p:nvSpPr>
          <p:cNvPr id="9" name="Shape 7"/>
          <p:cNvSpPr/>
          <p:nvPr/>
        </p:nvSpPr>
        <p:spPr>
          <a:xfrm>
            <a:off x="1677829" y="1909524"/>
            <a:ext cx="147399" cy="147399"/>
          </a:xfrm>
          <a:prstGeom prst="roundRect">
            <a:avLst>
              <a:gd name="adj" fmla="val 310178"/>
            </a:avLst>
          </a:prstGeom>
          <a:solidFill>
            <a:srgbClr val="3D3D42"/>
          </a:solidFill>
          <a:ln w="7620">
            <a:solidFill>
              <a:srgbClr val="56565B"/>
            </a:solidFill>
            <a:prstDash val="solid"/>
          </a:ln>
        </p:spPr>
      </p:sp>
      <p:sp>
        <p:nvSpPr>
          <p:cNvPr id="10" name="Shape 8"/>
          <p:cNvSpPr/>
          <p:nvPr/>
        </p:nvSpPr>
        <p:spPr>
          <a:xfrm>
            <a:off x="1854637" y="1909524"/>
            <a:ext cx="147399" cy="147399"/>
          </a:xfrm>
          <a:prstGeom prst="roundRect">
            <a:avLst>
              <a:gd name="adj" fmla="val 310178"/>
            </a:avLst>
          </a:prstGeom>
          <a:solidFill>
            <a:srgbClr val="3D3D42"/>
          </a:solidFill>
          <a:ln w="7620">
            <a:solidFill>
              <a:srgbClr val="56565B"/>
            </a:solidFill>
            <a:prstDash val="solid"/>
          </a:ln>
        </p:spPr>
      </p:sp>
      <p:sp>
        <p:nvSpPr>
          <p:cNvPr id="11" name="Shape 9"/>
          <p:cNvSpPr/>
          <p:nvPr/>
        </p:nvSpPr>
        <p:spPr>
          <a:xfrm>
            <a:off x="2031444" y="1909524"/>
            <a:ext cx="147399" cy="147399"/>
          </a:xfrm>
          <a:prstGeom prst="roundRect">
            <a:avLst>
              <a:gd name="adj" fmla="val 310178"/>
            </a:avLst>
          </a:prstGeom>
          <a:solidFill>
            <a:srgbClr val="3D3D42"/>
          </a:solidFill>
          <a:ln w="7620">
            <a:solidFill>
              <a:srgbClr val="56565B"/>
            </a:solidFill>
            <a:prstDash val="solid"/>
          </a:ln>
        </p:spPr>
      </p:sp>
      <p:sp>
        <p:nvSpPr>
          <p:cNvPr id="12" name="Shape 10"/>
          <p:cNvSpPr/>
          <p:nvPr/>
        </p:nvSpPr>
        <p:spPr>
          <a:xfrm>
            <a:off x="2208252" y="1909524"/>
            <a:ext cx="147399" cy="147399"/>
          </a:xfrm>
          <a:prstGeom prst="roundRect">
            <a:avLst>
              <a:gd name="adj" fmla="val 310178"/>
            </a:avLst>
          </a:prstGeom>
          <a:solidFill>
            <a:srgbClr val="3D3D42"/>
          </a:solidFill>
          <a:ln w="7620">
            <a:solidFill>
              <a:srgbClr val="56565B"/>
            </a:solidFill>
            <a:prstDash val="solid"/>
          </a:ln>
        </p:spPr>
      </p:sp>
      <p:sp>
        <p:nvSpPr>
          <p:cNvPr id="13" name="Shape 11"/>
          <p:cNvSpPr/>
          <p:nvPr/>
        </p:nvSpPr>
        <p:spPr>
          <a:xfrm>
            <a:off x="2385060" y="1909524"/>
            <a:ext cx="147399" cy="147399"/>
          </a:xfrm>
          <a:prstGeom prst="roundRect">
            <a:avLst>
              <a:gd name="adj" fmla="val 310178"/>
            </a:avLst>
          </a:prstGeom>
          <a:solidFill>
            <a:srgbClr val="3D3D42"/>
          </a:solidFill>
          <a:ln w="7620">
            <a:solidFill>
              <a:srgbClr val="56565B"/>
            </a:solidFill>
            <a:prstDash val="solid"/>
          </a:ln>
        </p:spPr>
      </p:sp>
      <p:sp>
        <p:nvSpPr>
          <p:cNvPr id="14" name="Shape 12"/>
          <p:cNvSpPr/>
          <p:nvPr/>
        </p:nvSpPr>
        <p:spPr>
          <a:xfrm>
            <a:off x="793790" y="2086332"/>
            <a:ext cx="147399" cy="147399"/>
          </a:xfrm>
          <a:prstGeom prst="roundRect">
            <a:avLst>
              <a:gd name="adj" fmla="val 310178"/>
            </a:avLst>
          </a:prstGeom>
          <a:solidFill>
            <a:srgbClr val="3D3D42"/>
          </a:solidFill>
          <a:ln w="7620">
            <a:solidFill>
              <a:srgbClr val="56565B"/>
            </a:solidFill>
            <a:prstDash val="solid"/>
          </a:ln>
        </p:spPr>
      </p:sp>
      <p:sp>
        <p:nvSpPr>
          <p:cNvPr id="15" name="Shape 13"/>
          <p:cNvSpPr/>
          <p:nvPr/>
        </p:nvSpPr>
        <p:spPr>
          <a:xfrm>
            <a:off x="970598" y="2086332"/>
            <a:ext cx="147399" cy="147399"/>
          </a:xfrm>
          <a:prstGeom prst="roundRect">
            <a:avLst>
              <a:gd name="adj" fmla="val 310178"/>
            </a:avLst>
          </a:prstGeom>
          <a:solidFill>
            <a:srgbClr val="3D3D42"/>
          </a:solidFill>
          <a:ln w="7620">
            <a:solidFill>
              <a:srgbClr val="56565B"/>
            </a:solidFill>
            <a:prstDash val="solid"/>
          </a:ln>
        </p:spPr>
      </p:sp>
      <p:sp>
        <p:nvSpPr>
          <p:cNvPr id="16" name="Shape 14"/>
          <p:cNvSpPr/>
          <p:nvPr/>
        </p:nvSpPr>
        <p:spPr>
          <a:xfrm>
            <a:off x="1147405" y="2086332"/>
            <a:ext cx="147399" cy="147399"/>
          </a:xfrm>
          <a:prstGeom prst="roundRect">
            <a:avLst>
              <a:gd name="adj" fmla="val 310178"/>
            </a:avLst>
          </a:prstGeom>
          <a:solidFill>
            <a:srgbClr val="3D3D42"/>
          </a:solidFill>
          <a:ln w="7620">
            <a:solidFill>
              <a:srgbClr val="56565B"/>
            </a:solidFill>
            <a:prstDash val="solid"/>
          </a:ln>
        </p:spPr>
      </p:sp>
      <p:sp>
        <p:nvSpPr>
          <p:cNvPr id="17" name="Shape 15"/>
          <p:cNvSpPr/>
          <p:nvPr/>
        </p:nvSpPr>
        <p:spPr>
          <a:xfrm>
            <a:off x="1324213" y="2086332"/>
            <a:ext cx="147399" cy="147399"/>
          </a:xfrm>
          <a:prstGeom prst="roundRect">
            <a:avLst>
              <a:gd name="adj" fmla="val 310178"/>
            </a:avLst>
          </a:prstGeom>
          <a:solidFill>
            <a:srgbClr val="3D3D42"/>
          </a:solidFill>
          <a:ln w="7620">
            <a:solidFill>
              <a:srgbClr val="56565B"/>
            </a:solidFill>
            <a:prstDash val="solid"/>
          </a:ln>
        </p:spPr>
      </p:sp>
      <p:sp>
        <p:nvSpPr>
          <p:cNvPr id="18" name="Shape 16"/>
          <p:cNvSpPr/>
          <p:nvPr/>
        </p:nvSpPr>
        <p:spPr>
          <a:xfrm>
            <a:off x="1501021" y="2086332"/>
            <a:ext cx="147399" cy="147399"/>
          </a:xfrm>
          <a:prstGeom prst="roundRect">
            <a:avLst>
              <a:gd name="adj" fmla="val 310178"/>
            </a:avLst>
          </a:prstGeom>
          <a:solidFill>
            <a:srgbClr val="3D3D42"/>
          </a:solidFill>
          <a:ln w="7620">
            <a:solidFill>
              <a:srgbClr val="56565B"/>
            </a:solidFill>
            <a:prstDash val="solid"/>
          </a:ln>
        </p:spPr>
      </p:sp>
      <p:sp>
        <p:nvSpPr>
          <p:cNvPr id="19" name="Shape 17"/>
          <p:cNvSpPr/>
          <p:nvPr/>
        </p:nvSpPr>
        <p:spPr>
          <a:xfrm>
            <a:off x="1677829" y="2086332"/>
            <a:ext cx="147399" cy="147399"/>
          </a:xfrm>
          <a:prstGeom prst="roundRect">
            <a:avLst>
              <a:gd name="adj" fmla="val 310178"/>
            </a:avLst>
          </a:prstGeom>
          <a:solidFill>
            <a:srgbClr val="3D3D42"/>
          </a:solidFill>
          <a:ln w="7620">
            <a:solidFill>
              <a:srgbClr val="56565B"/>
            </a:solidFill>
            <a:prstDash val="solid"/>
          </a:ln>
        </p:spPr>
      </p:sp>
      <p:sp>
        <p:nvSpPr>
          <p:cNvPr id="20" name="Shape 18"/>
          <p:cNvSpPr/>
          <p:nvPr/>
        </p:nvSpPr>
        <p:spPr>
          <a:xfrm>
            <a:off x="1854637" y="2086332"/>
            <a:ext cx="147399" cy="147399"/>
          </a:xfrm>
          <a:prstGeom prst="roundRect">
            <a:avLst>
              <a:gd name="adj" fmla="val 310178"/>
            </a:avLst>
          </a:prstGeom>
          <a:solidFill>
            <a:srgbClr val="3D3D42"/>
          </a:solidFill>
          <a:ln w="7620">
            <a:solidFill>
              <a:srgbClr val="56565B"/>
            </a:solidFill>
            <a:prstDash val="solid"/>
          </a:ln>
        </p:spPr>
      </p:sp>
      <p:sp>
        <p:nvSpPr>
          <p:cNvPr id="21" name="Shape 19"/>
          <p:cNvSpPr/>
          <p:nvPr/>
        </p:nvSpPr>
        <p:spPr>
          <a:xfrm>
            <a:off x="2031444" y="2086332"/>
            <a:ext cx="147399" cy="147399"/>
          </a:xfrm>
          <a:prstGeom prst="roundRect">
            <a:avLst>
              <a:gd name="adj" fmla="val 310178"/>
            </a:avLst>
          </a:prstGeom>
          <a:solidFill>
            <a:srgbClr val="3D3D42"/>
          </a:solidFill>
          <a:ln w="7620">
            <a:solidFill>
              <a:srgbClr val="56565B"/>
            </a:solidFill>
            <a:prstDash val="solid"/>
          </a:ln>
        </p:spPr>
      </p:sp>
      <p:sp>
        <p:nvSpPr>
          <p:cNvPr id="22" name="Shape 20"/>
          <p:cNvSpPr/>
          <p:nvPr/>
        </p:nvSpPr>
        <p:spPr>
          <a:xfrm>
            <a:off x="2208252" y="2086332"/>
            <a:ext cx="147399" cy="147399"/>
          </a:xfrm>
          <a:prstGeom prst="roundRect">
            <a:avLst>
              <a:gd name="adj" fmla="val 310178"/>
            </a:avLst>
          </a:prstGeom>
          <a:solidFill>
            <a:srgbClr val="3D3D42"/>
          </a:solidFill>
          <a:ln w="7620">
            <a:solidFill>
              <a:srgbClr val="56565B"/>
            </a:solidFill>
            <a:prstDash val="solid"/>
          </a:ln>
        </p:spPr>
      </p:sp>
      <p:sp>
        <p:nvSpPr>
          <p:cNvPr id="23" name="Shape 21"/>
          <p:cNvSpPr/>
          <p:nvPr/>
        </p:nvSpPr>
        <p:spPr>
          <a:xfrm>
            <a:off x="2385060" y="2086332"/>
            <a:ext cx="147399" cy="147399"/>
          </a:xfrm>
          <a:prstGeom prst="roundRect">
            <a:avLst>
              <a:gd name="adj" fmla="val 310178"/>
            </a:avLst>
          </a:prstGeom>
          <a:solidFill>
            <a:srgbClr val="3D3D42"/>
          </a:solidFill>
          <a:ln w="7620">
            <a:solidFill>
              <a:srgbClr val="56565B"/>
            </a:solidFill>
            <a:prstDash val="solid"/>
          </a:ln>
        </p:spPr>
      </p:sp>
      <p:sp>
        <p:nvSpPr>
          <p:cNvPr id="24" name="Shape 22"/>
          <p:cNvSpPr/>
          <p:nvPr/>
        </p:nvSpPr>
        <p:spPr>
          <a:xfrm>
            <a:off x="793790" y="2263140"/>
            <a:ext cx="147399" cy="147399"/>
          </a:xfrm>
          <a:prstGeom prst="roundRect">
            <a:avLst>
              <a:gd name="adj" fmla="val 310178"/>
            </a:avLst>
          </a:prstGeom>
          <a:solidFill>
            <a:srgbClr val="3D3D42"/>
          </a:solidFill>
          <a:ln w="7620">
            <a:solidFill>
              <a:srgbClr val="56565B"/>
            </a:solidFill>
            <a:prstDash val="solid"/>
          </a:ln>
        </p:spPr>
      </p:sp>
      <p:sp>
        <p:nvSpPr>
          <p:cNvPr id="25" name="Shape 23"/>
          <p:cNvSpPr/>
          <p:nvPr/>
        </p:nvSpPr>
        <p:spPr>
          <a:xfrm>
            <a:off x="970598" y="2263140"/>
            <a:ext cx="147399" cy="147399"/>
          </a:xfrm>
          <a:prstGeom prst="roundRect">
            <a:avLst>
              <a:gd name="adj" fmla="val 310178"/>
            </a:avLst>
          </a:prstGeom>
          <a:solidFill>
            <a:srgbClr val="3D3D42"/>
          </a:solidFill>
          <a:ln w="7620">
            <a:solidFill>
              <a:srgbClr val="56565B"/>
            </a:solidFill>
            <a:prstDash val="solid"/>
          </a:ln>
        </p:spPr>
      </p:sp>
      <p:sp>
        <p:nvSpPr>
          <p:cNvPr id="26" name="Shape 24"/>
          <p:cNvSpPr/>
          <p:nvPr/>
        </p:nvSpPr>
        <p:spPr>
          <a:xfrm>
            <a:off x="1147405" y="2263140"/>
            <a:ext cx="147399" cy="147399"/>
          </a:xfrm>
          <a:prstGeom prst="roundRect">
            <a:avLst>
              <a:gd name="adj" fmla="val 310178"/>
            </a:avLst>
          </a:prstGeom>
          <a:solidFill>
            <a:srgbClr val="3D3D42"/>
          </a:solidFill>
          <a:ln w="7620">
            <a:solidFill>
              <a:srgbClr val="56565B"/>
            </a:solidFill>
            <a:prstDash val="solid"/>
          </a:ln>
        </p:spPr>
      </p:sp>
      <p:sp>
        <p:nvSpPr>
          <p:cNvPr id="27" name="Shape 25"/>
          <p:cNvSpPr/>
          <p:nvPr/>
        </p:nvSpPr>
        <p:spPr>
          <a:xfrm>
            <a:off x="1324213" y="2263140"/>
            <a:ext cx="147399" cy="147399"/>
          </a:xfrm>
          <a:prstGeom prst="roundRect">
            <a:avLst>
              <a:gd name="adj" fmla="val 310178"/>
            </a:avLst>
          </a:prstGeom>
          <a:solidFill>
            <a:srgbClr val="3D3D42"/>
          </a:solidFill>
          <a:ln w="7620">
            <a:solidFill>
              <a:srgbClr val="56565B"/>
            </a:solidFill>
            <a:prstDash val="solid"/>
          </a:ln>
        </p:spPr>
      </p:sp>
      <p:sp>
        <p:nvSpPr>
          <p:cNvPr id="28" name="Shape 26"/>
          <p:cNvSpPr/>
          <p:nvPr/>
        </p:nvSpPr>
        <p:spPr>
          <a:xfrm>
            <a:off x="1501021" y="2263140"/>
            <a:ext cx="147399" cy="147399"/>
          </a:xfrm>
          <a:prstGeom prst="roundRect">
            <a:avLst>
              <a:gd name="adj" fmla="val 310178"/>
            </a:avLst>
          </a:prstGeom>
          <a:solidFill>
            <a:srgbClr val="3D3D42"/>
          </a:solidFill>
          <a:ln w="7620">
            <a:solidFill>
              <a:srgbClr val="56565B"/>
            </a:solidFill>
            <a:prstDash val="solid"/>
          </a:ln>
        </p:spPr>
      </p:sp>
      <p:sp>
        <p:nvSpPr>
          <p:cNvPr id="29" name="Shape 27"/>
          <p:cNvSpPr/>
          <p:nvPr/>
        </p:nvSpPr>
        <p:spPr>
          <a:xfrm>
            <a:off x="1677829" y="2263140"/>
            <a:ext cx="147399" cy="147399"/>
          </a:xfrm>
          <a:prstGeom prst="roundRect">
            <a:avLst>
              <a:gd name="adj" fmla="val 310178"/>
            </a:avLst>
          </a:prstGeom>
          <a:solidFill>
            <a:srgbClr val="3D3D42"/>
          </a:solidFill>
          <a:ln w="7620">
            <a:solidFill>
              <a:srgbClr val="56565B"/>
            </a:solidFill>
            <a:prstDash val="solid"/>
          </a:ln>
        </p:spPr>
      </p:sp>
      <p:sp>
        <p:nvSpPr>
          <p:cNvPr id="30" name="Shape 28"/>
          <p:cNvSpPr/>
          <p:nvPr/>
        </p:nvSpPr>
        <p:spPr>
          <a:xfrm>
            <a:off x="1854637" y="2263140"/>
            <a:ext cx="147399" cy="147399"/>
          </a:xfrm>
          <a:prstGeom prst="roundRect">
            <a:avLst>
              <a:gd name="adj" fmla="val 310178"/>
            </a:avLst>
          </a:prstGeom>
          <a:solidFill>
            <a:srgbClr val="3D3D42"/>
          </a:solidFill>
          <a:ln w="7620">
            <a:solidFill>
              <a:srgbClr val="56565B"/>
            </a:solidFill>
            <a:prstDash val="solid"/>
          </a:ln>
        </p:spPr>
      </p:sp>
      <p:sp>
        <p:nvSpPr>
          <p:cNvPr id="31" name="Shape 29"/>
          <p:cNvSpPr/>
          <p:nvPr/>
        </p:nvSpPr>
        <p:spPr>
          <a:xfrm>
            <a:off x="2031444" y="2263140"/>
            <a:ext cx="147399" cy="147399"/>
          </a:xfrm>
          <a:prstGeom prst="roundRect">
            <a:avLst>
              <a:gd name="adj" fmla="val 310178"/>
            </a:avLst>
          </a:prstGeom>
          <a:solidFill>
            <a:srgbClr val="3D3D42"/>
          </a:solidFill>
          <a:ln w="7620">
            <a:solidFill>
              <a:srgbClr val="56565B"/>
            </a:solidFill>
            <a:prstDash val="solid"/>
          </a:ln>
        </p:spPr>
      </p:sp>
      <p:sp>
        <p:nvSpPr>
          <p:cNvPr id="32" name="Shape 30"/>
          <p:cNvSpPr/>
          <p:nvPr/>
        </p:nvSpPr>
        <p:spPr>
          <a:xfrm>
            <a:off x="2208252" y="2263140"/>
            <a:ext cx="147399" cy="147399"/>
          </a:xfrm>
          <a:prstGeom prst="roundRect">
            <a:avLst>
              <a:gd name="adj" fmla="val 310178"/>
            </a:avLst>
          </a:prstGeom>
          <a:solidFill>
            <a:srgbClr val="3D3D42"/>
          </a:solidFill>
          <a:ln w="7620">
            <a:solidFill>
              <a:srgbClr val="56565B"/>
            </a:solidFill>
            <a:prstDash val="solid"/>
          </a:ln>
        </p:spPr>
      </p:sp>
      <p:sp>
        <p:nvSpPr>
          <p:cNvPr id="33" name="Shape 31"/>
          <p:cNvSpPr/>
          <p:nvPr/>
        </p:nvSpPr>
        <p:spPr>
          <a:xfrm>
            <a:off x="2385060" y="2263140"/>
            <a:ext cx="147399" cy="147399"/>
          </a:xfrm>
          <a:prstGeom prst="roundRect">
            <a:avLst>
              <a:gd name="adj" fmla="val 310178"/>
            </a:avLst>
          </a:prstGeom>
          <a:solidFill>
            <a:srgbClr val="3D3D42"/>
          </a:solidFill>
          <a:ln w="7620">
            <a:solidFill>
              <a:srgbClr val="56565B"/>
            </a:solidFill>
            <a:prstDash val="solid"/>
          </a:ln>
        </p:spPr>
      </p:sp>
      <p:sp>
        <p:nvSpPr>
          <p:cNvPr id="34" name="Shape 32"/>
          <p:cNvSpPr/>
          <p:nvPr/>
        </p:nvSpPr>
        <p:spPr>
          <a:xfrm>
            <a:off x="793790" y="2439948"/>
            <a:ext cx="147399" cy="147399"/>
          </a:xfrm>
          <a:prstGeom prst="roundRect">
            <a:avLst>
              <a:gd name="adj" fmla="val 310178"/>
            </a:avLst>
          </a:prstGeom>
          <a:solidFill>
            <a:srgbClr val="3D3D42"/>
          </a:solidFill>
          <a:ln w="7620">
            <a:solidFill>
              <a:srgbClr val="56565B"/>
            </a:solidFill>
            <a:prstDash val="solid"/>
          </a:ln>
        </p:spPr>
      </p:sp>
      <p:sp>
        <p:nvSpPr>
          <p:cNvPr id="35" name="Shape 33"/>
          <p:cNvSpPr/>
          <p:nvPr/>
        </p:nvSpPr>
        <p:spPr>
          <a:xfrm>
            <a:off x="970598" y="2439948"/>
            <a:ext cx="147399" cy="147399"/>
          </a:xfrm>
          <a:prstGeom prst="roundRect">
            <a:avLst>
              <a:gd name="adj" fmla="val 310178"/>
            </a:avLst>
          </a:prstGeom>
          <a:solidFill>
            <a:srgbClr val="3D3D42"/>
          </a:solidFill>
          <a:ln w="7620">
            <a:solidFill>
              <a:srgbClr val="56565B"/>
            </a:solidFill>
            <a:prstDash val="solid"/>
          </a:ln>
        </p:spPr>
      </p:sp>
      <p:sp>
        <p:nvSpPr>
          <p:cNvPr id="36" name="Shape 34"/>
          <p:cNvSpPr/>
          <p:nvPr/>
        </p:nvSpPr>
        <p:spPr>
          <a:xfrm>
            <a:off x="1147405" y="2439948"/>
            <a:ext cx="147399" cy="147399"/>
          </a:xfrm>
          <a:prstGeom prst="roundRect">
            <a:avLst>
              <a:gd name="adj" fmla="val 310178"/>
            </a:avLst>
          </a:prstGeom>
          <a:solidFill>
            <a:srgbClr val="3D3D42"/>
          </a:solidFill>
          <a:ln w="7620">
            <a:solidFill>
              <a:srgbClr val="56565B"/>
            </a:solidFill>
            <a:prstDash val="solid"/>
          </a:ln>
        </p:spPr>
      </p:sp>
      <p:sp>
        <p:nvSpPr>
          <p:cNvPr id="37" name="Shape 35"/>
          <p:cNvSpPr/>
          <p:nvPr/>
        </p:nvSpPr>
        <p:spPr>
          <a:xfrm>
            <a:off x="1324213" y="2439948"/>
            <a:ext cx="147399" cy="147399"/>
          </a:xfrm>
          <a:prstGeom prst="roundRect">
            <a:avLst>
              <a:gd name="adj" fmla="val 310178"/>
            </a:avLst>
          </a:prstGeom>
          <a:solidFill>
            <a:srgbClr val="3D3D42"/>
          </a:solidFill>
          <a:ln w="7620">
            <a:solidFill>
              <a:srgbClr val="56565B"/>
            </a:solidFill>
            <a:prstDash val="solid"/>
          </a:ln>
        </p:spPr>
      </p:sp>
      <p:sp>
        <p:nvSpPr>
          <p:cNvPr id="38" name="Shape 36"/>
          <p:cNvSpPr/>
          <p:nvPr/>
        </p:nvSpPr>
        <p:spPr>
          <a:xfrm>
            <a:off x="1501021" y="2439948"/>
            <a:ext cx="147399" cy="147399"/>
          </a:xfrm>
          <a:prstGeom prst="roundRect">
            <a:avLst>
              <a:gd name="adj" fmla="val 310178"/>
            </a:avLst>
          </a:prstGeom>
          <a:solidFill>
            <a:srgbClr val="3D3D42"/>
          </a:solidFill>
          <a:ln w="7620">
            <a:solidFill>
              <a:srgbClr val="56565B"/>
            </a:solidFill>
            <a:prstDash val="solid"/>
          </a:ln>
        </p:spPr>
      </p:sp>
      <p:sp>
        <p:nvSpPr>
          <p:cNvPr id="39" name="Shape 37"/>
          <p:cNvSpPr/>
          <p:nvPr/>
        </p:nvSpPr>
        <p:spPr>
          <a:xfrm>
            <a:off x="1677829" y="2439948"/>
            <a:ext cx="147399" cy="147399"/>
          </a:xfrm>
          <a:prstGeom prst="roundRect">
            <a:avLst>
              <a:gd name="adj" fmla="val 310178"/>
            </a:avLst>
          </a:prstGeom>
          <a:solidFill>
            <a:srgbClr val="3D3D42"/>
          </a:solidFill>
          <a:ln w="7620">
            <a:solidFill>
              <a:srgbClr val="56565B"/>
            </a:solidFill>
            <a:prstDash val="solid"/>
          </a:ln>
        </p:spPr>
      </p:sp>
      <p:sp>
        <p:nvSpPr>
          <p:cNvPr id="40" name="Shape 38"/>
          <p:cNvSpPr/>
          <p:nvPr/>
        </p:nvSpPr>
        <p:spPr>
          <a:xfrm>
            <a:off x="1854637" y="2439948"/>
            <a:ext cx="147399" cy="147399"/>
          </a:xfrm>
          <a:prstGeom prst="roundRect">
            <a:avLst>
              <a:gd name="adj" fmla="val 310178"/>
            </a:avLst>
          </a:prstGeom>
          <a:solidFill>
            <a:srgbClr val="3D3D42"/>
          </a:solidFill>
          <a:ln w="7620">
            <a:solidFill>
              <a:srgbClr val="56565B"/>
            </a:solidFill>
            <a:prstDash val="solid"/>
          </a:ln>
        </p:spPr>
      </p:sp>
      <p:sp>
        <p:nvSpPr>
          <p:cNvPr id="41" name="Shape 39"/>
          <p:cNvSpPr/>
          <p:nvPr/>
        </p:nvSpPr>
        <p:spPr>
          <a:xfrm>
            <a:off x="2031444" y="2439948"/>
            <a:ext cx="147399" cy="147399"/>
          </a:xfrm>
          <a:prstGeom prst="roundRect">
            <a:avLst>
              <a:gd name="adj" fmla="val 310178"/>
            </a:avLst>
          </a:prstGeom>
          <a:solidFill>
            <a:srgbClr val="3D3D42"/>
          </a:solidFill>
          <a:ln w="7620">
            <a:solidFill>
              <a:srgbClr val="56565B"/>
            </a:solidFill>
            <a:prstDash val="solid"/>
          </a:ln>
        </p:spPr>
      </p:sp>
      <p:sp>
        <p:nvSpPr>
          <p:cNvPr id="42" name="Shape 40"/>
          <p:cNvSpPr/>
          <p:nvPr/>
        </p:nvSpPr>
        <p:spPr>
          <a:xfrm>
            <a:off x="2208252" y="2439948"/>
            <a:ext cx="147399" cy="147399"/>
          </a:xfrm>
          <a:prstGeom prst="roundRect">
            <a:avLst>
              <a:gd name="adj" fmla="val 310178"/>
            </a:avLst>
          </a:prstGeom>
          <a:solidFill>
            <a:srgbClr val="3D3D42"/>
          </a:solidFill>
          <a:ln w="7620">
            <a:solidFill>
              <a:srgbClr val="56565B"/>
            </a:solidFill>
            <a:prstDash val="solid"/>
          </a:ln>
        </p:spPr>
      </p:sp>
      <p:sp>
        <p:nvSpPr>
          <p:cNvPr id="43" name="Shape 41"/>
          <p:cNvSpPr/>
          <p:nvPr/>
        </p:nvSpPr>
        <p:spPr>
          <a:xfrm>
            <a:off x="2385060" y="2439948"/>
            <a:ext cx="147399" cy="147399"/>
          </a:xfrm>
          <a:prstGeom prst="roundRect">
            <a:avLst>
              <a:gd name="adj" fmla="val 310178"/>
            </a:avLst>
          </a:prstGeom>
          <a:solidFill>
            <a:srgbClr val="3D3D42"/>
          </a:solidFill>
          <a:ln w="7620">
            <a:solidFill>
              <a:srgbClr val="56565B"/>
            </a:solidFill>
            <a:prstDash val="solid"/>
          </a:ln>
        </p:spPr>
      </p:sp>
      <p:sp>
        <p:nvSpPr>
          <p:cNvPr id="44" name="Shape 42"/>
          <p:cNvSpPr/>
          <p:nvPr/>
        </p:nvSpPr>
        <p:spPr>
          <a:xfrm>
            <a:off x="793790" y="2616756"/>
            <a:ext cx="147399" cy="147399"/>
          </a:xfrm>
          <a:prstGeom prst="roundRect">
            <a:avLst>
              <a:gd name="adj" fmla="val 310178"/>
            </a:avLst>
          </a:prstGeom>
          <a:solidFill>
            <a:srgbClr val="3D3D42"/>
          </a:solidFill>
          <a:ln w="7620">
            <a:solidFill>
              <a:srgbClr val="56565B"/>
            </a:solidFill>
            <a:prstDash val="solid"/>
          </a:ln>
        </p:spPr>
      </p:sp>
      <p:sp>
        <p:nvSpPr>
          <p:cNvPr id="45" name="Shape 43"/>
          <p:cNvSpPr/>
          <p:nvPr/>
        </p:nvSpPr>
        <p:spPr>
          <a:xfrm>
            <a:off x="970598" y="2616756"/>
            <a:ext cx="147399" cy="147399"/>
          </a:xfrm>
          <a:prstGeom prst="roundRect">
            <a:avLst>
              <a:gd name="adj" fmla="val 310178"/>
            </a:avLst>
          </a:prstGeom>
          <a:solidFill>
            <a:srgbClr val="3D3D42"/>
          </a:solidFill>
          <a:ln w="7620">
            <a:solidFill>
              <a:srgbClr val="56565B"/>
            </a:solidFill>
            <a:prstDash val="solid"/>
          </a:ln>
        </p:spPr>
      </p:sp>
      <p:sp>
        <p:nvSpPr>
          <p:cNvPr id="46" name="Shape 44"/>
          <p:cNvSpPr/>
          <p:nvPr/>
        </p:nvSpPr>
        <p:spPr>
          <a:xfrm>
            <a:off x="1147405" y="2616756"/>
            <a:ext cx="147399" cy="147399"/>
          </a:xfrm>
          <a:prstGeom prst="roundRect">
            <a:avLst>
              <a:gd name="adj" fmla="val 310178"/>
            </a:avLst>
          </a:prstGeom>
          <a:solidFill>
            <a:srgbClr val="3D3D42"/>
          </a:solidFill>
          <a:ln w="7620">
            <a:solidFill>
              <a:srgbClr val="56565B"/>
            </a:solidFill>
            <a:prstDash val="solid"/>
          </a:ln>
        </p:spPr>
      </p:sp>
      <p:sp>
        <p:nvSpPr>
          <p:cNvPr id="47" name="Shape 45"/>
          <p:cNvSpPr/>
          <p:nvPr/>
        </p:nvSpPr>
        <p:spPr>
          <a:xfrm>
            <a:off x="1324213" y="2616756"/>
            <a:ext cx="147399" cy="147399"/>
          </a:xfrm>
          <a:prstGeom prst="roundRect">
            <a:avLst>
              <a:gd name="adj" fmla="val 310178"/>
            </a:avLst>
          </a:prstGeom>
          <a:solidFill>
            <a:srgbClr val="3D3D42"/>
          </a:solidFill>
          <a:ln w="7620">
            <a:solidFill>
              <a:srgbClr val="56565B"/>
            </a:solidFill>
            <a:prstDash val="solid"/>
          </a:ln>
        </p:spPr>
      </p:sp>
      <p:sp>
        <p:nvSpPr>
          <p:cNvPr id="48" name="Shape 46"/>
          <p:cNvSpPr/>
          <p:nvPr/>
        </p:nvSpPr>
        <p:spPr>
          <a:xfrm>
            <a:off x="1501021" y="2616756"/>
            <a:ext cx="147399" cy="147399"/>
          </a:xfrm>
          <a:prstGeom prst="roundRect">
            <a:avLst>
              <a:gd name="adj" fmla="val 310178"/>
            </a:avLst>
          </a:prstGeom>
          <a:solidFill>
            <a:srgbClr val="3D3D42"/>
          </a:solidFill>
          <a:ln w="7620">
            <a:solidFill>
              <a:srgbClr val="56565B"/>
            </a:solidFill>
            <a:prstDash val="solid"/>
          </a:ln>
        </p:spPr>
      </p:sp>
      <p:sp>
        <p:nvSpPr>
          <p:cNvPr id="49" name="Shape 47"/>
          <p:cNvSpPr/>
          <p:nvPr/>
        </p:nvSpPr>
        <p:spPr>
          <a:xfrm>
            <a:off x="1677829" y="2616756"/>
            <a:ext cx="147399" cy="147399"/>
          </a:xfrm>
          <a:prstGeom prst="roundRect">
            <a:avLst>
              <a:gd name="adj" fmla="val 310178"/>
            </a:avLst>
          </a:prstGeom>
          <a:solidFill>
            <a:srgbClr val="3D3D42"/>
          </a:solidFill>
          <a:ln w="7620">
            <a:solidFill>
              <a:srgbClr val="56565B"/>
            </a:solidFill>
            <a:prstDash val="solid"/>
          </a:ln>
        </p:spPr>
      </p:sp>
      <p:sp>
        <p:nvSpPr>
          <p:cNvPr id="50" name="Shape 48"/>
          <p:cNvSpPr/>
          <p:nvPr/>
        </p:nvSpPr>
        <p:spPr>
          <a:xfrm>
            <a:off x="1854637" y="2616756"/>
            <a:ext cx="147399" cy="147399"/>
          </a:xfrm>
          <a:prstGeom prst="roundRect">
            <a:avLst>
              <a:gd name="adj" fmla="val 310178"/>
            </a:avLst>
          </a:prstGeom>
          <a:solidFill>
            <a:srgbClr val="3D3D42"/>
          </a:solidFill>
          <a:ln w="7620">
            <a:solidFill>
              <a:srgbClr val="56565B"/>
            </a:solidFill>
            <a:prstDash val="solid"/>
          </a:ln>
        </p:spPr>
      </p:sp>
      <p:sp>
        <p:nvSpPr>
          <p:cNvPr id="51" name="Shape 49"/>
          <p:cNvSpPr/>
          <p:nvPr/>
        </p:nvSpPr>
        <p:spPr>
          <a:xfrm>
            <a:off x="2031444" y="2616756"/>
            <a:ext cx="147399" cy="147399"/>
          </a:xfrm>
          <a:prstGeom prst="roundRect">
            <a:avLst>
              <a:gd name="adj" fmla="val 310178"/>
            </a:avLst>
          </a:prstGeom>
          <a:solidFill>
            <a:srgbClr val="3D3D42"/>
          </a:solidFill>
          <a:ln w="7620">
            <a:solidFill>
              <a:srgbClr val="56565B"/>
            </a:solidFill>
            <a:prstDash val="solid"/>
          </a:ln>
        </p:spPr>
      </p:sp>
      <p:sp>
        <p:nvSpPr>
          <p:cNvPr id="52" name="Shape 50"/>
          <p:cNvSpPr/>
          <p:nvPr/>
        </p:nvSpPr>
        <p:spPr>
          <a:xfrm>
            <a:off x="2208252" y="2616756"/>
            <a:ext cx="147399" cy="147399"/>
          </a:xfrm>
          <a:prstGeom prst="roundRect">
            <a:avLst>
              <a:gd name="adj" fmla="val 310178"/>
            </a:avLst>
          </a:prstGeom>
          <a:solidFill>
            <a:srgbClr val="3D3D42"/>
          </a:solidFill>
          <a:ln w="7620">
            <a:solidFill>
              <a:srgbClr val="56565B"/>
            </a:solidFill>
            <a:prstDash val="solid"/>
          </a:ln>
        </p:spPr>
      </p:sp>
      <p:sp>
        <p:nvSpPr>
          <p:cNvPr id="53" name="Shape 51"/>
          <p:cNvSpPr/>
          <p:nvPr/>
        </p:nvSpPr>
        <p:spPr>
          <a:xfrm>
            <a:off x="2385060" y="2616756"/>
            <a:ext cx="147399" cy="147399"/>
          </a:xfrm>
          <a:prstGeom prst="roundRect">
            <a:avLst>
              <a:gd name="adj" fmla="val 310178"/>
            </a:avLst>
          </a:prstGeom>
          <a:solidFill>
            <a:srgbClr val="3D3D42"/>
          </a:solidFill>
          <a:ln w="7620">
            <a:solidFill>
              <a:srgbClr val="56565B"/>
            </a:solidFill>
            <a:prstDash val="solid"/>
          </a:ln>
        </p:spPr>
      </p:sp>
      <p:sp>
        <p:nvSpPr>
          <p:cNvPr id="54" name="Shape 52"/>
          <p:cNvSpPr/>
          <p:nvPr/>
        </p:nvSpPr>
        <p:spPr>
          <a:xfrm>
            <a:off x="793790" y="2793563"/>
            <a:ext cx="147399" cy="147399"/>
          </a:xfrm>
          <a:prstGeom prst="roundRect">
            <a:avLst>
              <a:gd name="adj" fmla="val 310178"/>
            </a:avLst>
          </a:prstGeom>
          <a:solidFill>
            <a:srgbClr val="3D3D42"/>
          </a:solidFill>
          <a:ln w="7620">
            <a:solidFill>
              <a:srgbClr val="56565B"/>
            </a:solidFill>
            <a:prstDash val="solid"/>
          </a:ln>
        </p:spPr>
      </p:sp>
      <p:sp>
        <p:nvSpPr>
          <p:cNvPr id="55" name="Shape 53"/>
          <p:cNvSpPr/>
          <p:nvPr/>
        </p:nvSpPr>
        <p:spPr>
          <a:xfrm>
            <a:off x="970598" y="2793563"/>
            <a:ext cx="147399" cy="147399"/>
          </a:xfrm>
          <a:prstGeom prst="roundRect">
            <a:avLst>
              <a:gd name="adj" fmla="val 310178"/>
            </a:avLst>
          </a:prstGeom>
          <a:solidFill>
            <a:srgbClr val="3D3D42"/>
          </a:solidFill>
          <a:ln w="7620">
            <a:solidFill>
              <a:srgbClr val="56565B"/>
            </a:solidFill>
            <a:prstDash val="solid"/>
          </a:ln>
        </p:spPr>
      </p:sp>
      <p:sp>
        <p:nvSpPr>
          <p:cNvPr id="56" name="Shape 54"/>
          <p:cNvSpPr/>
          <p:nvPr/>
        </p:nvSpPr>
        <p:spPr>
          <a:xfrm>
            <a:off x="1147405" y="2793563"/>
            <a:ext cx="147399" cy="147399"/>
          </a:xfrm>
          <a:prstGeom prst="roundRect">
            <a:avLst>
              <a:gd name="adj" fmla="val 310178"/>
            </a:avLst>
          </a:prstGeom>
          <a:solidFill>
            <a:srgbClr val="3D3D42"/>
          </a:solidFill>
          <a:ln w="7620">
            <a:solidFill>
              <a:srgbClr val="56565B"/>
            </a:solidFill>
            <a:prstDash val="solid"/>
          </a:ln>
        </p:spPr>
      </p:sp>
      <p:sp>
        <p:nvSpPr>
          <p:cNvPr id="57" name="Shape 55"/>
          <p:cNvSpPr/>
          <p:nvPr/>
        </p:nvSpPr>
        <p:spPr>
          <a:xfrm>
            <a:off x="1324213" y="2793563"/>
            <a:ext cx="147399" cy="147399"/>
          </a:xfrm>
          <a:prstGeom prst="roundRect">
            <a:avLst>
              <a:gd name="adj" fmla="val 310178"/>
            </a:avLst>
          </a:prstGeom>
          <a:solidFill>
            <a:srgbClr val="3D3D42"/>
          </a:solidFill>
          <a:ln w="7620">
            <a:solidFill>
              <a:srgbClr val="56565B"/>
            </a:solidFill>
            <a:prstDash val="solid"/>
          </a:ln>
        </p:spPr>
      </p:sp>
      <p:sp>
        <p:nvSpPr>
          <p:cNvPr id="58" name="Shape 56"/>
          <p:cNvSpPr/>
          <p:nvPr/>
        </p:nvSpPr>
        <p:spPr>
          <a:xfrm>
            <a:off x="1501021" y="2793563"/>
            <a:ext cx="147399" cy="147399"/>
          </a:xfrm>
          <a:prstGeom prst="roundRect">
            <a:avLst>
              <a:gd name="adj" fmla="val 310178"/>
            </a:avLst>
          </a:prstGeom>
          <a:solidFill>
            <a:srgbClr val="3D3D42"/>
          </a:solidFill>
          <a:ln w="7620">
            <a:solidFill>
              <a:srgbClr val="56565B"/>
            </a:solidFill>
            <a:prstDash val="solid"/>
          </a:ln>
        </p:spPr>
      </p:sp>
      <p:sp>
        <p:nvSpPr>
          <p:cNvPr id="59" name="Shape 57"/>
          <p:cNvSpPr/>
          <p:nvPr/>
        </p:nvSpPr>
        <p:spPr>
          <a:xfrm>
            <a:off x="1677829" y="2793563"/>
            <a:ext cx="147399" cy="147399"/>
          </a:xfrm>
          <a:prstGeom prst="roundRect">
            <a:avLst>
              <a:gd name="adj" fmla="val 310178"/>
            </a:avLst>
          </a:prstGeom>
          <a:solidFill>
            <a:srgbClr val="3D3D42"/>
          </a:solidFill>
          <a:ln w="7620">
            <a:solidFill>
              <a:srgbClr val="56565B"/>
            </a:solidFill>
            <a:prstDash val="solid"/>
          </a:ln>
        </p:spPr>
      </p:sp>
      <p:sp>
        <p:nvSpPr>
          <p:cNvPr id="60" name="Shape 58"/>
          <p:cNvSpPr/>
          <p:nvPr/>
        </p:nvSpPr>
        <p:spPr>
          <a:xfrm>
            <a:off x="1854637" y="2793563"/>
            <a:ext cx="147399" cy="147399"/>
          </a:xfrm>
          <a:prstGeom prst="roundRect">
            <a:avLst>
              <a:gd name="adj" fmla="val 310178"/>
            </a:avLst>
          </a:prstGeom>
          <a:solidFill>
            <a:srgbClr val="3D3D42"/>
          </a:solidFill>
          <a:ln w="7620">
            <a:solidFill>
              <a:srgbClr val="56565B"/>
            </a:solidFill>
            <a:prstDash val="solid"/>
          </a:ln>
        </p:spPr>
      </p:sp>
      <p:sp>
        <p:nvSpPr>
          <p:cNvPr id="61" name="Shape 59"/>
          <p:cNvSpPr/>
          <p:nvPr/>
        </p:nvSpPr>
        <p:spPr>
          <a:xfrm>
            <a:off x="2031444" y="2793563"/>
            <a:ext cx="147399" cy="147399"/>
          </a:xfrm>
          <a:prstGeom prst="roundRect">
            <a:avLst>
              <a:gd name="adj" fmla="val 310178"/>
            </a:avLst>
          </a:prstGeom>
          <a:solidFill>
            <a:srgbClr val="3D3D42"/>
          </a:solidFill>
          <a:ln w="7620">
            <a:solidFill>
              <a:srgbClr val="56565B"/>
            </a:solidFill>
            <a:prstDash val="solid"/>
          </a:ln>
        </p:spPr>
      </p:sp>
      <p:sp>
        <p:nvSpPr>
          <p:cNvPr id="62" name="Shape 60"/>
          <p:cNvSpPr/>
          <p:nvPr/>
        </p:nvSpPr>
        <p:spPr>
          <a:xfrm>
            <a:off x="2208252" y="2793563"/>
            <a:ext cx="147399" cy="147399"/>
          </a:xfrm>
          <a:prstGeom prst="roundRect">
            <a:avLst>
              <a:gd name="adj" fmla="val 310178"/>
            </a:avLst>
          </a:prstGeom>
          <a:solidFill>
            <a:srgbClr val="3D3D42"/>
          </a:solidFill>
          <a:ln w="7620">
            <a:solidFill>
              <a:srgbClr val="56565B"/>
            </a:solidFill>
            <a:prstDash val="solid"/>
          </a:ln>
        </p:spPr>
      </p:sp>
      <p:sp>
        <p:nvSpPr>
          <p:cNvPr id="63" name="Shape 61"/>
          <p:cNvSpPr/>
          <p:nvPr/>
        </p:nvSpPr>
        <p:spPr>
          <a:xfrm>
            <a:off x="2385060" y="2793563"/>
            <a:ext cx="147399" cy="147399"/>
          </a:xfrm>
          <a:prstGeom prst="roundRect">
            <a:avLst>
              <a:gd name="adj" fmla="val 310178"/>
            </a:avLst>
          </a:prstGeom>
          <a:solidFill>
            <a:srgbClr val="3D3D42"/>
          </a:solidFill>
          <a:ln w="7620">
            <a:solidFill>
              <a:srgbClr val="56565B"/>
            </a:solidFill>
            <a:prstDash val="solid"/>
          </a:ln>
        </p:spPr>
      </p:sp>
      <p:sp>
        <p:nvSpPr>
          <p:cNvPr id="64" name="Shape 62"/>
          <p:cNvSpPr/>
          <p:nvPr/>
        </p:nvSpPr>
        <p:spPr>
          <a:xfrm>
            <a:off x="793790" y="2970371"/>
            <a:ext cx="147399" cy="147399"/>
          </a:xfrm>
          <a:prstGeom prst="roundRect">
            <a:avLst>
              <a:gd name="adj" fmla="val 310178"/>
            </a:avLst>
          </a:prstGeom>
          <a:solidFill>
            <a:srgbClr val="3D3D42"/>
          </a:solidFill>
          <a:ln w="7620">
            <a:solidFill>
              <a:srgbClr val="56565B"/>
            </a:solidFill>
            <a:prstDash val="solid"/>
          </a:ln>
        </p:spPr>
      </p:sp>
      <p:sp>
        <p:nvSpPr>
          <p:cNvPr id="65" name="Shape 63"/>
          <p:cNvSpPr/>
          <p:nvPr/>
        </p:nvSpPr>
        <p:spPr>
          <a:xfrm>
            <a:off x="970598" y="2970371"/>
            <a:ext cx="147399" cy="147399"/>
          </a:xfrm>
          <a:prstGeom prst="roundRect">
            <a:avLst>
              <a:gd name="adj" fmla="val 310178"/>
            </a:avLst>
          </a:prstGeom>
          <a:solidFill>
            <a:srgbClr val="3D3D42"/>
          </a:solidFill>
          <a:ln w="7620">
            <a:solidFill>
              <a:srgbClr val="56565B"/>
            </a:solidFill>
            <a:prstDash val="solid"/>
          </a:ln>
        </p:spPr>
      </p:sp>
      <p:sp>
        <p:nvSpPr>
          <p:cNvPr id="66" name="Shape 64"/>
          <p:cNvSpPr/>
          <p:nvPr/>
        </p:nvSpPr>
        <p:spPr>
          <a:xfrm>
            <a:off x="1147405" y="2970371"/>
            <a:ext cx="147399" cy="147399"/>
          </a:xfrm>
          <a:prstGeom prst="roundRect">
            <a:avLst>
              <a:gd name="adj" fmla="val 310178"/>
            </a:avLst>
          </a:prstGeom>
          <a:solidFill>
            <a:srgbClr val="3D3D42"/>
          </a:solidFill>
          <a:ln w="7620">
            <a:solidFill>
              <a:srgbClr val="56565B"/>
            </a:solidFill>
            <a:prstDash val="solid"/>
          </a:ln>
        </p:spPr>
      </p:sp>
      <p:sp>
        <p:nvSpPr>
          <p:cNvPr id="67" name="Shape 65"/>
          <p:cNvSpPr/>
          <p:nvPr/>
        </p:nvSpPr>
        <p:spPr>
          <a:xfrm>
            <a:off x="1324213" y="2970371"/>
            <a:ext cx="147399" cy="147399"/>
          </a:xfrm>
          <a:prstGeom prst="roundRect">
            <a:avLst>
              <a:gd name="adj" fmla="val 310178"/>
            </a:avLst>
          </a:prstGeom>
          <a:solidFill>
            <a:srgbClr val="3D3D42"/>
          </a:solidFill>
          <a:ln w="7620">
            <a:solidFill>
              <a:srgbClr val="56565B"/>
            </a:solidFill>
            <a:prstDash val="solid"/>
          </a:ln>
        </p:spPr>
      </p:sp>
      <p:sp>
        <p:nvSpPr>
          <p:cNvPr id="68" name="Shape 66"/>
          <p:cNvSpPr/>
          <p:nvPr/>
        </p:nvSpPr>
        <p:spPr>
          <a:xfrm>
            <a:off x="1501021" y="2970371"/>
            <a:ext cx="147399" cy="147399"/>
          </a:xfrm>
          <a:prstGeom prst="roundRect">
            <a:avLst>
              <a:gd name="adj" fmla="val 310178"/>
            </a:avLst>
          </a:prstGeom>
          <a:solidFill>
            <a:srgbClr val="3D3D42"/>
          </a:solidFill>
          <a:ln w="7620">
            <a:solidFill>
              <a:srgbClr val="56565B"/>
            </a:solidFill>
            <a:prstDash val="solid"/>
          </a:ln>
        </p:spPr>
      </p:sp>
      <p:sp>
        <p:nvSpPr>
          <p:cNvPr id="69" name="Shape 67"/>
          <p:cNvSpPr/>
          <p:nvPr/>
        </p:nvSpPr>
        <p:spPr>
          <a:xfrm>
            <a:off x="1677829" y="2970371"/>
            <a:ext cx="147399" cy="147399"/>
          </a:xfrm>
          <a:prstGeom prst="roundRect">
            <a:avLst>
              <a:gd name="adj" fmla="val 310178"/>
            </a:avLst>
          </a:prstGeom>
          <a:solidFill>
            <a:srgbClr val="3D3D42"/>
          </a:solidFill>
          <a:ln w="7620">
            <a:solidFill>
              <a:srgbClr val="56565B"/>
            </a:solidFill>
            <a:prstDash val="solid"/>
          </a:ln>
        </p:spPr>
      </p:sp>
      <p:sp>
        <p:nvSpPr>
          <p:cNvPr id="70" name="Shape 68"/>
          <p:cNvSpPr/>
          <p:nvPr/>
        </p:nvSpPr>
        <p:spPr>
          <a:xfrm>
            <a:off x="1854637" y="2970371"/>
            <a:ext cx="147399" cy="147399"/>
          </a:xfrm>
          <a:prstGeom prst="roundRect">
            <a:avLst>
              <a:gd name="adj" fmla="val 310178"/>
            </a:avLst>
          </a:prstGeom>
          <a:solidFill>
            <a:srgbClr val="3D3D42"/>
          </a:solidFill>
          <a:ln w="7620">
            <a:solidFill>
              <a:srgbClr val="56565B"/>
            </a:solidFill>
            <a:prstDash val="solid"/>
          </a:ln>
        </p:spPr>
      </p:sp>
      <p:sp>
        <p:nvSpPr>
          <p:cNvPr id="71" name="Shape 69"/>
          <p:cNvSpPr/>
          <p:nvPr/>
        </p:nvSpPr>
        <p:spPr>
          <a:xfrm>
            <a:off x="2031444" y="2970371"/>
            <a:ext cx="147399" cy="147399"/>
          </a:xfrm>
          <a:prstGeom prst="roundRect">
            <a:avLst>
              <a:gd name="adj" fmla="val 310178"/>
            </a:avLst>
          </a:prstGeom>
          <a:solidFill>
            <a:srgbClr val="3D3D42"/>
          </a:solidFill>
          <a:ln w="7620">
            <a:solidFill>
              <a:srgbClr val="56565B"/>
            </a:solidFill>
            <a:prstDash val="solid"/>
          </a:ln>
        </p:spPr>
      </p:sp>
      <p:sp>
        <p:nvSpPr>
          <p:cNvPr id="72" name="Shape 70"/>
          <p:cNvSpPr/>
          <p:nvPr/>
        </p:nvSpPr>
        <p:spPr>
          <a:xfrm>
            <a:off x="2208252" y="2970371"/>
            <a:ext cx="147399" cy="147399"/>
          </a:xfrm>
          <a:prstGeom prst="roundRect">
            <a:avLst>
              <a:gd name="adj" fmla="val 310178"/>
            </a:avLst>
          </a:prstGeom>
          <a:solidFill>
            <a:srgbClr val="3D3D42"/>
          </a:solidFill>
          <a:ln w="7620">
            <a:solidFill>
              <a:srgbClr val="56565B"/>
            </a:solidFill>
            <a:prstDash val="solid"/>
          </a:ln>
        </p:spPr>
      </p:sp>
      <p:sp>
        <p:nvSpPr>
          <p:cNvPr id="73" name="Shape 71"/>
          <p:cNvSpPr/>
          <p:nvPr/>
        </p:nvSpPr>
        <p:spPr>
          <a:xfrm>
            <a:off x="2385060" y="2970371"/>
            <a:ext cx="147399" cy="147399"/>
          </a:xfrm>
          <a:prstGeom prst="roundRect">
            <a:avLst>
              <a:gd name="adj" fmla="val 310178"/>
            </a:avLst>
          </a:prstGeom>
          <a:solidFill>
            <a:srgbClr val="3D3D42"/>
          </a:solidFill>
          <a:ln w="7620">
            <a:solidFill>
              <a:srgbClr val="56565B"/>
            </a:solidFill>
            <a:prstDash val="solid"/>
          </a:ln>
        </p:spPr>
      </p:sp>
      <p:sp>
        <p:nvSpPr>
          <p:cNvPr id="74" name="Shape 72"/>
          <p:cNvSpPr/>
          <p:nvPr/>
        </p:nvSpPr>
        <p:spPr>
          <a:xfrm>
            <a:off x="793790" y="3147179"/>
            <a:ext cx="147399" cy="147399"/>
          </a:xfrm>
          <a:prstGeom prst="roundRect">
            <a:avLst>
              <a:gd name="adj" fmla="val 310178"/>
            </a:avLst>
          </a:prstGeom>
          <a:solidFill>
            <a:srgbClr val="3D3D42"/>
          </a:solidFill>
          <a:ln w="7620">
            <a:solidFill>
              <a:srgbClr val="56565B"/>
            </a:solidFill>
            <a:prstDash val="solid"/>
          </a:ln>
        </p:spPr>
      </p:sp>
      <p:sp>
        <p:nvSpPr>
          <p:cNvPr id="75" name="Shape 73"/>
          <p:cNvSpPr/>
          <p:nvPr/>
        </p:nvSpPr>
        <p:spPr>
          <a:xfrm>
            <a:off x="970598" y="3147179"/>
            <a:ext cx="147399" cy="147399"/>
          </a:xfrm>
          <a:prstGeom prst="roundRect">
            <a:avLst>
              <a:gd name="adj" fmla="val 310178"/>
            </a:avLst>
          </a:prstGeom>
          <a:solidFill>
            <a:srgbClr val="3D3D42"/>
          </a:solidFill>
          <a:ln w="7620">
            <a:solidFill>
              <a:srgbClr val="56565B"/>
            </a:solidFill>
            <a:prstDash val="solid"/>
          </a:ln>
        </p:spPr>
      </p:sp>
      <p:sp>
        <p:nvSpPr>
          <p:cNvPr id="76" name="Shape 74"/>
          <p:cNvSpPr/>
          <p:nvPr/>
        </p:nvSpPr>
        <p:spPr>
          <a:xfrm>
            <a:off x="1147405" y="3147179"/>
            <a:ext cx="147399" cy="147399"/>
          </a:xfrm>
          <a:prstGeom prst="roundRect">
            <a:avLst>
              <a:gd name="adj" fmla="val 310178"/>
            </a:avLst>
          </a:prstGeom>
          <a:solidFill>
            <a:srgbClr val="3D3D42"/>
          </a:solidFill>
          <a:ln w="7620">
            <a:solidFill>
              <a:srgbClr val="56565B"/>
            </a:solidFill>
            <a:prstDash val="solid"/>
          </a:ln>
        </p:spPr>
      </p:sp>
      <p:sp>
        <p:nvSpPr>
          <p:cNvPr id="77" name="Shape 75"/>
          <p:cNvSpPr/>
          <p:nvPr/>
        </p:nvSpPr>
        <p:spPr>
          <a:xfrm>
            <a:off x="1324213" y="3147179"/>
            <a:ext cx="147399" cy="147399"/>
          </a:xfrm>
          <a:prstGeom prst="roundRect">
            <a:avLst>
              <a:gd name="adj" fmla="val 310178"/>
            </a:avLst>
          </a:prstGeom>
          <a:solidFill>
            <a:srgbClr val="3D3D42"/>
          </a:solidFill>
          <a:ln w="7620">
            <a:solidFill>
              <a:srgbClr val="56565B"/>
            </a:solidFill>
            <a:prstDash val="solid"/>
          </a:ln>
        </p:spPr>
      </p:sp>
      <p:sp>
        <p:nvSpPr>
          <p:cNvPr id="78" name="Shape 76"/>
          <p:cNvSpPr/>
          <p:nvPr/>
        </p:nvSpPr>
        <p:spPr>
          <a:xfrm>
            <a:off x="1501021" y="3147179"/>
            <a:ext cx="147399" cy="147399"/>
          </a:xfrm>
          <a:prstGeom prst="roundRect">
            <a:avLst>
              <a:gd name="adj" fmla="val 310178"/>
            </a:avLst>
          </a:prstGeom>
          <a:solidFill>
            <a:srgbClr val="3D3D42"/>
          </a:solidFill>
          <a:ln w="7620">
            <a:solidFill>
              <a:srgbClr val="56565B"/>
            </a:solidFill>
            <a:prstDash val="solid"/>
          </a:ln>
        </p:spPr>
      </p:sp>
      <p:sp>
        <p:nvSpPr>
          <p:cNvPr id="79" name="Shape 77"/>
          <p:cNvSpPr/>
          <p:nvPr/>
        </p:nvSpPr>
        <p:spPr>
          <a:xfrm>
            <a:off x="1677829" y="3147179"/>
            <a:ext cx="147399" cy="147399"/>
          </a:xfrm>
          <a:prstGeom prst="roundRect">
            <a:avLst>
              <a:gd name="adj" fmla="val 310178"/>
            </a:avLst>
          </a:prstGeom>
          <a:solidFill>
            <a:srgbClr val="3D3D42"/>
          </a:solidFill>
          <a:ln w="7620">
            <a:solidFill>
              <a:srgbClr val="56565B"/>
            </a:solidFill>
            <a:prstDash val="solid"/>
          </a:ln>
        </p:spPr>
      </p:sp>
      <p:sp>
        <p:nvSpPr>
          <p:cNvPr id="80" name="Shape 78"/>
          <p:cNvSpPr/>
          <p:nvPr/>
        </p:nvSpPr>
        <p:spPr>
          <a:xfrm>
            <a:off x="1854637" y="3147179"/>
            <a:ext cx="147399" cy="147399"/>
          </a:xfrm>
          <a:prstGeom prst="roundRect">
            <a:avLst>
              <a:gd name="adj" fmla="val 310178"/>
            </a:avLst>
          </a:prstGeom>
          <a:solidFill>
            <a:srgbClr val="3D3D42"/>
          </a:solidFill>
          <a:ln w="7620">
            <a:solidFill>
              <a:srgbClr val="56565B"/>
            </a:solidFill>
            <a:prstDash val="solid"/>
          </a:ln>
        </p:spPr>
      </p:sp>
      <p:sp>
        <p:nvSpPr>
          <p:cNvPr id="81" name="Shape 79"/>
          <p:cNvSpPr/>
          <p:nvPr/>
        </p:nvSpPr>
        <p:spPr>
          <a:xfrm>
            <a:off x="2031444" y="3147179"/>
            <a:ext cx="147399" cy="147399"/>
          </a:xfrm>
          <a:prstGeom prst="roundRect">
            <a:avLst>
              <a:gd name="adj" fmla="val 310178"/>
            </a:avLst>
          </a:prstGeom>
          <a:solidFill>
            <a:srgbClr val="3D3D42"/>
          </a:solidFill>
          <a:ln w="7620">
            <a:solidFill>
              <a:srgbClr val="56565B"/>
            </a:solidFill>
            <a:prstDash val="solid"/>
          </a:ln>
        </p:spPr>
      </p:sp>
      <p:sp>
        <p:nvSpPr>
          <p:cNvPr id="82" name="Shape 80"/>
          <p:cNvSpPr/>
          <p:nvPr/>
        </p:nvSpPr>
        <p:spPr>
          <a:xfrm>
            <a:off x="2208252" y="3147179"/>
            <a:ext cx="147399" cy="147399"/>
          </a:xfrm>
          <a:prstGeom prst="roundRect">
            <a:avLst>
              <a:gd name="adj" fmla="val 310178"/>
            </a:avLst>
          </a:prstGeom>
          <a:solidFill>
            <a:srgbClr val="3D3D42"/>
          </a:solidFill>
          <a:ln w="7620">
            <a:solidFill>
              <a:srgbClr val="56565B"/>
            </a:solidFill>
            <a:prstDash val="solid"/>
          </a:ln>
        </p:spPr>
      </p:sp>
      <p:sp>
        <p:nvSpPr>
          <p:cNvPr id="83" name="Shape 81"/>
          <p:cNvSpPr/>
          <p:nvPr/>
        </p:nvSpPr>
        <p:spPr>
          <a:xfrm>
            <a:off x="2385060" y="3147179"/>
            <a:ext cx="147399" cy="147399"/>
          </a:xfrm>
          <a:prstGeom prst="roundRect">
            <a:avLst>
              <a:gd name="adj" fmla="val 310178"/>
            </a:avLst>
          </a:prstGeom>
          <a:solidFill>
            <a:srgbClr val="3D3D42"/>
          </a:solidFill>
          <a:ln w="7620">
            <a:solidFill>
              <a:srgbClr val="56565B"/>
            </a:solidFill>
            <a:prstDash val="solid"/>
          </a:ln>
        </p:spPr>
      </p:sp>
      <p:sp>
        <p:nvSpPr>
          <p:cNvPr id="84" name="Shape 82"/>
          <p:cNvSpPr/>
          <p:nvPr/>
        </p:nvSpPr>
        <p:spPr>
          <a:xfrm>
            <a:off x="793790" y="3323987"/>
            <a:ext cx="147399" cy="147399"/>
          </a:xfrm>
          <a:prstGeom prst="roundRect">
            <a:avLst>
              <a:gd name="adj" fmla="val 310178"/>
            </a:avLst>
          </a:prstGeom>
          <a:solidFill>
            <a:srgbClr val="3D3D42"/>
          </a:solidFill>
          <a:ln w="7620">
            <a:solidFill>
              <a:srgbClr val="56565B"/>
            </a:solidFill>
            <a:prstDash val="solid"/>
          </a:ln>
        </p:spPr>
      </p:sp>
      <p:sp>
        <p:nvSpPr>
          <p:cNvPr id="85" name="Shape 83"/>
          <p:cNvSpPr/>
          <p:nvPr/>
        </p:nvSpPr>
        <p:spPr>
          <a:xfrm>
            <a:off x="970598" y="3323987"/>
            <a:ext cx="147399" cy="147399"/>
          </a:xfrm>
          <a:prstGeom prst="roundRect">
            <a:avLst>
              <a:gd name="adj" fmla="val 310178"/>
            </a:avLst>
          </a:prstGeom>
          <a:solidFill>
            <a:srgbClr val="3D3D42"/>
          </a:solidFill>
          <a:ln w="7620">
            <a:solidFill>
              <a:srgbClr val="56565B"/>
            </a:solidFill>
            <a:prstDash val="solid"/>
          </a:ln>
        </p:spPr>
      </p:sp>
      <p:sp>
        <p:nvSpPr>
          <p:cNvPr id="86" name="Shape 84"/>
          <p:cNvSpPr/>
          <p:nvPr/>
        </p:nvSpPr>
        <p:spPr>
          <a:xfrm>
            <a:off x="1147405" y="3323987"/>
            <a:ext cx="147399" cy="147399"/>
          </a:xfrm>
          <a:prstGeom prst="roundRect">
            <a:avLst>
              <a:gd name="adj" fmla="val 310178"/>
            </a:avLst>
          </a:prstGeom>
          <a:solidFill>
            <a:srgbClr val="3D3D42"/>
          </a:solidFill>
          <a:ln w="7620">
            <a:solidFill>
              <a:srgbClr val="56565B"/>
            </a:solidFill>
            <a:prstDash val="solid"/>
          </a:ln>
        </p:spPr>
      </p:sp>
      <p:sp>
        <p:nvSpPr>
          <p:cNvPr id="87" name="Shape 85"/>
          <p:cNvSpPr/>
          <p:nvPr/>
        </p:nvSpPr>
        <p:spPr>
          <a:xfrm>
            <a:off x="1324213" y="3323987"/>
            <a:ext cx="147399" cy="147399"/>
          </a:xfrm>
          <a:prstGeom prst="roundRect">
            <a:avLst>
              <a:gd name="adj" fmla="val 310178"/>
            </a:avLst>
          </a:prstGeom>
          <a:solidFill>
            <a:srgbClr val="3D3D42"/>
          </a:solidFill>
          <a:ln w="7620">
            <a:solidFill>
              <a:srgbClr val="56565B"/>
            </a:solidFill>
            <a:prstDash val="solid"/>
          </a:ln>
        </p:spPr>
      </p:sp>
      <p:sp>
        <p:nvSpPr>
          <p:cNvPr id="88" name="Shape 86"/>
          <p:cNvSpPr/>
          <p:nvPr/>
        </p:nvSpPr>
        <p:spPr>
          <a:xfrm>
            <a:off x="1501021" y="3323987"/>
            <a:ext cx="147399" cy="147399"/>
          </a:xfrm>
          <a:prstGeom prst="roundRect">
            <a:avLst>
              <a:gd name="adj" fmla="val 310178"/>
            </a:avLst>
          </a:prstGeom>
          <a:solidFill>
            <a:srgbClr val="3D3D42"/>
          </a:solidFill>
          <a:ln w="7620">
            <a:solidFill>
              <a:srgbClr val="56565B"/>
            </a:solidFill>
            <a:prstDash val="solid"/>
          </a:ln>
        </p:spPr>
      </p:sp>
      <p:sp>
        <p:nvSpPr>
          <p:cNvPr id="89" name="Shape 87"/>
          <p:cNvSpPr/>
          <p:nvPr/>
        </p:nvSpPr>
        <p:spPr>
          <a:xfrm>
            <a:off x="1677829" y="3323987"/>
            <a:ext cx="147399" cy="147399"/>
          </a:xfrm>
          <a:prstGeom prst="roundRect">
            <a:avLst>
              <a:gd name="adj" fmla="val 310178"/>
            </a:avLst>
          </a:prstGeom>
          <a:solidFill>
            <a:srgbClr val="3D3D42"/>
          </a:solidFill>
          <a:ln w="7620">
            <a:solidFill>
              <a:srgbClr val="56565B"/>
            </a:solidFill>
            <a:prstDash val="solid"/>
          </a:ln>
        </p:spPr>
      </p:sp>
      <p:sp>
        <p:nvSpPr>
          <p:cNvPr id="90" name="Shape 88"/>
          <p:cNvSpPr/>
          <p:nvPr/>
        </p:nvSpPr>
        <p:spPr>
          <a:xfrm>
            <a:off x="1854637" y="3323987"/>
            <a:ext cx="147399" cy="147399"/>
          </a:xfrm>
          <a:prstGeom prst="roundRect">
            <a:avLst>
              <a:gd name="adj" fmla="val 310178"/>
            </a:avLst>
          </a:prstGeom>
          <a:solidFill>
            <a:srgbClr val="3D3D42"/>
          </a:solidFill>
          <a:ln w="7620">
            <a:solidFill>
              <a:srgbClr val="56565B"/>
            </a:solidFill>
            <a:prstDash val="solid"/>
          </a:ln>
        </p:spPr>
      </p:sp>
      <p:sp>
        <p:nvSpPr>
          <p:cNvPr id="91" name="Shape 89"/>
          <p:cNvSpPr/>
          <p:nvPr/>
        </p:nvSpPr>
        <p:spPr>
          <a:xfrm>
            <a:off x="2031444" y="3323987"/>
            <a:ext cx="147399" cy="147399"/>
          </a:xfrm>
          <a:prstGeom prst="roundRect">
            <a:avLst>
              <a:gd name="adj" fmla="val 310178"/>
            </a:avLst>
          </a:prstGeom>
          <a:solidFill>
            <a:srgbClr val="3D3D42"/>
          </a:solidFill>
          <a:ln w="7620">
            <a:solidFill>
              <a:srgbClr val="56565B"/>
            </a:solidFill>
            <a:prstDash val="solid"/>
          </a:ln>
        </p:spPr>
      </p:sp>
      <p:sp>
        <p:nvSpPr>
          <p:cNvPr id="92" name="Shape 90"/>
          <p:cNvSpPr/>
          <p:nvPr/>
        </p:nvSpPr>
        <p:spPr>
          <a:xfrm>
            <a:off x="2208252" y="3323987"/>
            <a:ext cx="147399" cy="147399"/>
          </a:xfrm>
          <a:prstGeom prst="roundRect">
            <a:avLst>
              <a:gd name="adj" fmla="val 310178"/>
            </a:avLst>
          </a:prstGeom>
          <a:solidFill>
            <a:srgbClr val="3D3D42"/>
          </a:solidFill>
          <a:ln w="7620">
            <a:solidFill>
              <a:srgbClr val="56565B"/>
            </a:solidFill>
            <a:prstDash val="solid"/>
          </a:ln>
        </p:spPr>
      </p:sp>
      <p:sp>
        <p:nvSpPr>
          <p:cNvPr id="93" name="Shape 91"/>
          <p:cNvSpPr/>
          <p:nvPr/>
        </p:nvSpPr>
        <p:spPr>
          <a:xfrm>
            <a:off x="2385060" y="3323987"/>
            <a:ext cx="147399" cy="147399"/>
          </a:xfrm>
          <a:prstGeom prst="roundRect">
            <a:avLst>
              <a:gd name="adj" fmla="val 310178"/>
            </a:avLst>
          </a:prstGeom>
          <a:solidFill>
            <a:srgbClr val="3D3D42"/>
          </a:solidFill>
          <a:ln w="7620">
            <a:solidFill>
              <a:srgbClr val="56565B"/>
            </a:solidFill>
            <a:prstDash val="solid"/>
          </a:ln>
        </p:spPr>
      </p:sp>
      <p:sp>
        <p:nvSpPr>
          <p:cNvPr id="94" name="Shape 92"/>
          <p:cNvSpPr/>
          <p:nvPr/>
        </p:nvSpPr>
        <p:spPr>
          <a:xfrm>
            <a:off x="793790" y="3500795"/>
            <a:ext cx="147399" cy="147399"/>
          </a:xfrm>
          <a:prstGeom prst="roundRect">
            <a:avLst>
              <a:gd name="adj" fmla="val 310178"/>
            </a:avLst>
          </a:prstGeom>
          <a:solidFill>
            <a:srgbClr val="F2F2F3"/>
          </a:solidFill>
          <a:ln/>
        </p:spPr>
      </p:sp>
      <p:sp>
        <p:nvSpPr>
          <p:cNvPr id="95" name="Shape 93"/>
          <p:cNvSpPr/>
          <p:nvPr/>
        </p:nvSpPr>
        <p:spPr>
          <a:xfrm>
            <a:off x="970598" y="3500795"/>
            <a:ext cx="147399" cy="147399"/>
          </a:xfrm>
          <a:prstGeom prst="roundRect">
            <a:avLst>
              <a:gd name="adj" fmla="val 310178"/>
            </a:avLst>
          </a:prstGeom>
          <a:solidFill>
            <a:srgbClr val="3D3D42"/>
          </a:solidFill>
          <a:ln w="7620">
            <a:solidFill>
              <a:srgbClr val="56565B"/>
            </a:solidFill>
            <a:prstDash val="solid"/>
          </a:ln>
        </p:spPr>
      </p:sp>
      <p:sp>
        <p:nvSpPr>
          <p:cNvPr id="96" name="Shape 94"/>
          <p:cNvSpPr/>
          <p:nvPr/>
        </p:nvSpPr>
        <p:spPr>
          <a:xfrm>
            <a:off x="1147405" y="3500795"/>
            <a:ext cx="147399" cy="147399"/>
          </a:xfrm>
          <a:prstGeom prst="roundRect">
            <a:avLst>
              <a:gd name="adj" fmla="val 310178"/>
            </a:avLst>
          </a:prstGeom>
          <a:solidFill>
            <a:srgbClr val="3D3D42"/>
          </a:solidFill>
          <a:ln w="7620">
            <a:solidFill>
              <a:srgbClr val="56565B"/>
            </a:solidFill>
            <a:prstDash val="solid"/>
          </a:ln>
        </p:spPr>
      </p:sp>
      <p:sp>
        <p:nvSpPr>
          <p:cNvPr id="97" name="Shape 95"/>
          <p:cNvSpPr/>
          <p:nvPr/>
        </p:nvSpPr>
        <p:spPr>
          <a:xfrm>
            <a:off x="1324213" y="3500795"/>
            <a:ext cx="147399" cy="147399"/>
          </a:xfrm>
          <a:prstGeom prst="roundRect">
            <a:avLst>
              <a:gd name="adj" fmla="val 310178"/>
            </a:avLst>
          </a:prstGeom>
          <a:solidFill>
            <a:srgbClr val="3D3D42"/>
          </a:solidFill>
          <a:ln w="7620">
            <a:solidFill>
              <a:srgbClr val="56565B"/>
            </a:solidFill>
            <a:prstDash val="solid"/>
          </a:ln>
        </p:spPr>
      </p:sp>
      <p:sp>
        <p:nvSpPr>
          <p:cNvPr id="98" name="Shape 96"/>
          <p:cNvSpPr/>
          <p:nvPr/>
        </p:nvSpPr>
        <p:spPr>
          <a:xfrm>
            <a:off x="1501021" y="3500795"/>
            <a:ext cx="147399" cy="147399"/>
          </a:xfrm>
          <a:prstGeom prst="roundRect">
            <a:avLst>
              <a:gd name="adj" fmla="val 310178"/>
            </a:avLst>
          </a:prstGeom>
          <a:solidFill>
            <a:srgbClr val="3D3D42"/>
          </a:solidFill>
          <a:ln w="7620">
            <a:solidFill>
              <a:srgbClr val="56565B"/>
            </a:solidFill>
            <a:prstDash val="solid"/>
          </a:ln>
        </p:spPr>
      </p:sp>
      <p:sp>
        <p:nvSpPr>
          <p:cNvPr id="99" name="Shape 97"/>
          <p:cNvSpPr/>
          <p:nvPr/>
        </p:nvSpPr>
        <p:spPr>
          <a:xfrm>
            <a:off x="1677829" y="3500795"/>
            <a:ext cx="147399" cy="147399"/>
          </a:xfrm>
          <a:prstGeom prst="roundRect">
            <a:avLst>
              <a:gd name="adj" fmla="val 310178"/>
            </a:avLst>
          </a:prstGeom>
          <a:solidFill>
            <a:srgbClr val="3D3D42"/>
          </a:solidFill>
          <a:ln w="7620">
            <a:solidFill>
              <a:srgbClr val="56565B"/>
            </a:solidFill>
            <a:prstDash val="solid"/>
          </a:ln>
        </p:spPr>
      </p:sp>
      <p:sp>
        <p:nvSpPr>
          <p:cNvPr id="100" name="Shape 98"/>
          <p:cNvSpPr/>
          <p:nvPr/>
        </p:nvSpPr>
        <p:spPr>
          <a:xfrm>
            <a:off x="1854637" y="3500795"/>
            <a:ext cx="147399" cy="147399"/>
          </a:xfrm>
          <a:prstGeom prst="roundRect">
            <a:avLst>
              <a:gd name="adj" fmla="val 310178"/>
            </a:avLst>
          </a:prstGeom>
          <a:solidFill>
            <a:srgbClr val="3D3D42"/>
          </a:solidFill>
          <a:ln w="7620">
            <a:solidFill>
              <a:srgbClr val="56565B"/>
            </a:solidFill>
            <a:prstDash val="solid"/>
          </a:ln>
        </p:spPr>
      </p:sp>
      <p:sp>
        <p:nvSpPr>
          <p:cNvPr id="101" name="Shape 99"/>
          <p:cNvSpPr/>
          <p:nvPr/>
        </p:nvSpPr>
        <p:spPr>
          <a:xfrm>
            <a:off x="2031444" y="3500795"/>
            <a:ext cx="147399" cy="147399"/>
          </a:xfrm>
          <a:prstGeom prst="roundRect">
            <a:avLst>
              <a:gd name="adj" fmla="val 310178"/>
            </a:avLst>
          </a:prstGeom>
          <a:solidFill>
            <a:srgbClr val="3D3D42"/>
          </a:solidFill>
          <a:ln w="7620">
            <a:solidFill>
              <a:srgbClr val="56565B"/>
            </a:solidFill>
            <a:prstDash val="solid"/>
          </a:ln>
        </p:spPr>
      </p:sp>
      <p:sp>
        <p:nvSpPr>
          <p:cNvPr id="102" name="Shape 100"/>
          <p:cNvSpPr/>
          <p:nvPr/>
        </p:nvSpPr>
        <p:spPr>
          <a:xfrm>
            <a:off x="2208252" y="3500795"/>
            <a:ext cx="147399" cy="147399"/>
          </a:xfrm>
          <a:prstGeom prst="roundRect">
            <a:avLst>
              <a:gd name="adj" fmla="val 310178"/>
            </a:avLst>
          </a:prstGeom>
          <a:solidFill>
            <a:srgbClr val="3D3D42"/>
          </a:solidFill>
          <a:ln w="7620">
            <a:solidFill>
              <a:srgbClr val="56565B"/>
            </a:solidFill>
            <a:prstDash val="solid"/>
          </a:ln>
        </p:spPr>
      </p:sp>
      <p:sp>
        <p:nvSpPr>
          <p:cNvPr id="103" name="Shape 101"/>
          <p:cNvSpPr/>
          <p:nvPr/>
        </p:nvSpPr>
        <p:spPr>
          <a:xfrm>
            <a:off x="2385060" y="3500795"/>
            <a:ext cx="147399" cy="147399"/>
          </a:xfrm>
          <a:prstGeom prst="roundRect">
            <a:avLst>
              <a:gd name="adj" fmla="val 310178"/>
            </a:avLst>
          </a:prstGeom>
          <a:solidFill>
            <a:srgbClr val="3D3D42"/>
          </a:solidFill>
          <a:ln w="7620">
            <a:solidFill>
              <a:srgbClr val="56565B"/>
            </a:solidFill>
            <a:prstDash val="solid"/>
          </a:ln>
        </p:spPr>
      </p:sp>
      <p:sp>
        <p:nvSpPr>
          <p:cNvPr id="104" name="Text 102"/>
          <p:cNvSpPr/>
          <p:nvPr/>
        </p:nvSpPr>
        <p:spPr>
          <a:xfrm>
            <a:off x="793790" y="3832384"/>
            <a:ext cx="442198" cy="442198"/>
          </a:xfrm>
          <a:prstGeom prst="rect">
            <a:avLst/>
          </a:prstGeom>
          <a:noFill/>
          <a:ln/>
        </p:spPr>
        <p:txBody>
          <a:bodyPr wrap="none" lIns="0" tIns="0" rIns="0" bIns="0" rtlCol="0" anchor="t"/>
          <a:lstStyle/>
          <a:p>
            <a:pPr algn="l" indent="0" marL="0">
              <a:lnSpc>
                <a:spcPts val="3450"/>
              </a:lnSpc>
              <a:buNone/>
            </a:pPr>
            <a:r>
              <a:rPr lang="en-US" sz="3450" dirty="0">
                <a:solidFill>
                  <a:srgbClr val="E5E0DF"/>
                </a:solidFill>
                <a:latin typeface="Poppins Light" pitchFamily="34" charset="0"/>
                <a:ea typeface="Poppins Light" pitchFamily="34" charset="-122"/>
                <a:cs typeface="Poppins Light" pitchFamily="34" charset="-120"/>
              </a:rPr>
              <a:t>1</a:t>
            </a:r>
            <a:endParaRPr lang="en-US" sz="3450" dirty="0"/>
          </a:p>
        </p:txBody>
      </p:sp>
      <p:sp>
        <p:nvSpPr>
          <p:cNvPr id="105" name="Text 103"/>
          <p:cNvSpPr/>
          <p:nvPr/>
        </p:nvSpPr>
        <p:spPr>
          <a:xfrm>
            <a:off x="793790" y="4495562"/>
            <a:ext cx="2333982" cy="230386"/>
          </a:xfrm>
          <a:prstGeom prst="rect">
            <a:avLst/>
          </a:prstGeom>
          <a:noFill/>
          <a:ln/>
        </p:spPr>
        <p:txBody>
          <a:bodyPr wrap="none" lIns="0" tIns="0" rIns="0" bIns="0" rtlCol="0" anchor="t"/>
          <a:lstStyle/>
          <a:p>
            <a:pPr algn="l" indent="0" marL="0">
              <a:lnSpc>
                <a:spcPts val="1800"/>
              </a:lnSpc>
              <a:buNone/>
            </a:pPr>
            <a:r>
              <a:rPr lang="en-US" sz="1450" dirty="0">
                <a:solidFill>
                  <a:srgbClr val="E5E0DF"/>
                </a:solidFill>
                <a:latin typeface="Poppins Light" pitchFamily="34" charset="0"/>
                <a:ea typeface="Poppins Light" pitchFamily="34" charset="-122"/>
                <a:cs typeface="Poppins Light" pitchFamily="34" charset="-120"/>
              </a:rPr>
              <a:t>Breadth First Search (BFS)</a:t>
            </a:r>
            <a:endParaRPr lang="en-US" sz="1450" dirty="0"/>
          </a:p>
        </p:txBody>
      </p:sp>
      <p:sp>
        <p:nvSpPr>
          <p:cNvPr id="106" name="Text 104"/>
          <p:cNvSpPr/>
          <p:nvPr/>
        </p:nvSpPr>
        <p:spPr>
          <a:xfrm>
            <a:off x="793790" y="4814292"/>
            <a:ext cx="4224814" cy="707231"/>
          </a:xfrm>
          <a:prstGeom prst="rect">
            <a:avLst/>
          </a:prstGeom>
          <a:noFill/>
          <a:ln/>
        </p:spPr>
        <p:txBody>
          <a:bodyPr wrap="square" lIns="0" tIns="0" rIns="0" bIns="0" rtlCol="0" anchor="t"/>
          <a:lstStyle/>
          <a:p>
            <a:pPr algn="l" indent="0" marL="0">
              <a:lnSpc>
                <a:spcPts val="1850"/>
              </a:lnSpc>
              <a:buNone/>
            </a:pPr>
            <a:r>
              <a:rPr lang="en-US" sz="1150" dirty="0">
                <a:solidFill>
                  <a:srgbClr val="E5E0DF"/>
                </a:solidFill>
                <a:latin typeface="Roboto Light" pitchFamily="34" charset="0"/>
                <a:ea typeface="Roboto Light" pitchFamily="34" charset="-122"/>
                <a:cs typeface="Roboto Light" pitchFamily="34" charset="-120"/>
              </a:rPr>
              <a:t>Explores all nodes at the present depth level before moving to the next level. Optimal for finding the shortest path in terms of the number of steps.</a:t>
            </a:r>
            <a:endParaRPr lang="en-US" sz="1150" dirty="0"/>
          </a:p>
        </p:txBody>
      </p:sp>
      <p:sp>
        <p:nvSpPr>
          <p:cNvPr id="107" name="Shape 105"/>
          <p:cNvSpPr/>
          <p:nvPr/>
        </p:nvSpPr>
        <p:spPr>
          <a:xfrm>
            <a:off x="5202793" y="1909524"/>
            <a:ext cx="147399" cy="147399"/>
          </a:xfrm>
          <a:prstGeom prst="roundRect">
            <a:avLst>
              <a:gd name="adj" fmla="val 310178"/>
            </a:avLst>
          </a:prstGeom>
          <a:solidFill>
            <a:srgbClr val="3D3D42"/>
          </a:solidFill>
          <a:ln w="7620">
            <a:solidFill>
              <a:srgbClr val="56565B"/>
            </a:solidFill>
            <a:prstDash val="solid"/>
          </a:ln>
        </p:spPr>
      </p:sp>
      <p:sp>
        <p:nvSpPr>
          <p:cNvPr id="108" name="Shape 106"/>
          <p:cNvSpPr/>
          <p:nvPr/>
        </p:nvSpPr>
        <p:spPr>
          <a:xfrm>
            <a:off x="5379601" y="1909524"/>
            <a:ext cx="147399" cy="147399"/>
          </a:xfrm>
          <a:prstGeom prst="roundRect">
            <a:avLst>
              <a:gd name="adj" fmla="val 310178"/>
            </a:avLst>
          </a:prstGeom>
          <a:solidFill>
            <a:srgbClr val="3D3D42"/>
          </a:solidFill>
          <a:ln w="7620">
            <a:solidFill>
              <a:srgbClr val="56565B"/>
            </a:solidFill>
            <a:prstDash val="solid"/>
          </a:ln>
        </p:spPr>
      </p:sp>
      <p:sp>
        <p:nvSpPr>
          <p:cNvPr id="109" name="Shape 107"/>
          <p:cNvSpPr/>
          <p:nvPr/>
        </p:nvSpPr>
        <p:spPr>
          <a:xfrm>
            <a:off x="5556409" y="1909524"/>
            <a:ext cx="147399" cy="147399"/>
          </a:xfrm>
          <a:prstGeom prst="roundRect">
            <a:avLst>
              <a:gd name="adj" fmla="val 310178"/>
            </a:avLst>
          </a:prstGeom>
          <a:solidFill>
            <a:srgbClr val="3D3D42"/>
          </a:solidFill>
          <a:ln w="7620">
            <a:solidFill>
              <a:srgbClr val="56565B"/>
            </a:solidFill>
            <a:prstDash val="solid"/>
          </a:ln>
        </p:spPr>
      </p:sp>
      <p:sp>
        <p:nvSpPr>
          <p:cNvPr id="110" name="Shape 108"/>
          <p:cNvSpPr/>
          <p:nvPr/>
        </p:nvSpPr>
        <p:spPr>
          <a:xfrm>
            <a:off x="5733217" y="1909524"/>
            <a:ext cx="147399" cy="147399"/>
          </a:xfrm>
          <a:prstGeom prst="roundRect">
            <a:avLst>
              <a:gd name="adj" fmla="val 310178"/>
            </a:avLst>
          </a:prstGeom>
          <a:solidFill>
            <a:srgbClr val="3D3D42"/>
          </a:solidFill>
          <a:ln w="7620">
            <a:solidFill>
              <a:srgbClr val="56565B"/>
            </a:solidFill>
            <a:prstDash val="solid"/>
          </a:ln>
        </p:spPr>
      </p:sp>
      <p:sp>
        <p:nvSpPr>
          <p:cNvPr id="111" name="Shape 109"/>
          <p:cNvSpPr/>
          <p:nvPr/>
        </p:nvSpPr>
        <p:spPr>
          <a:xfrm>
            <a:off x="5910024" y="1909524"/>
            <a:ext cx="147399" cy="147399"/>
          </a:xfrm>
          <a:prstGeom prst="roundRect">
            <a:avLst>
              <a:gd name="adj" fmla="val 310178"/>
            </a:avLst>
          </a:prstGeom>
          <a:solidFill>
            <a:srgbClr val="3D3D42"/>
          </a:solidFill>
          <a:ln w="7620">
            <a:solidFill>
              <a:srgbClr val="56565B"/>
            </a:solidFill>
            <a:prstDash val="solid"/>
          </a:ln>
        </p:spPr>
      </p:sp>
      <p:sp>
        <p:nvSpPr>
          <p:cNvPr id="112" name="Shape 110"/>
          <p:cNvSpPr/>
          <p:nvPr/>
        </p:nvSpPr>
        <p:spPr>
          <a:xfrm>
            <a:off x="6086832" y="1909524"/>
            <a:ext cx="147399" cy="147399"/>
          </a:xfrm>
          <a:prstGeom prst="roundRect">
            <a:avLst>
              <a:gd name="adj" fmla="val 310178"/>
            </a:avLst>
          </a:prstGeom>
          <a:solidFill>
            <a:srgbClr val="3D3D42"/>
          </a:solidFill>
          <a:ln w="7620">
            <a:solidFill>
              <a:srgbClr val="56565B"/>
            </a:solidFill>
            <a:prstDash val="solid"/>
          </a:ln>
        </p:spPr>
      </p:sp>
      <p:sp>
        <p:nvSpPr>
          <p:cNvPr id="113" name="Shape 111"/>
          <p:cNvSpPr/>
          <p:nvPr/>
        </p:nvSpPr>
        <p:spPr>
          <a:xfrm>
            <a:off x="6263640" y="1909524"/>
            <a:ext cx="147399" cy="147399"/>
          </a:xfrm>
          <a:prstGeom prst="roundRect">
            <a:avLst>
              <a:gd name="adj" fmla="val 310178"/>
            </a:avLst>
          </a:prstGeom>
          <a:solidFill>
            <a:srgbClr val="3D3D42"/>
          </a:solidFill>
          <a:ln w="7620">
            <a:solidFill>
              <a:srgbClr val="56565B"/>
            </a:solidFill>
            <a:prstDash val="solid"/>
          </a:ln>
        </p:spPr>
      </p:sp>
      <p:sp>
        <p:nvSpPr>
          <p:cNvPr id="114" name="Shape 112"/>
          <p:cNvSpPr/>
          <p:nvPr/>
        </p:nvSpPr>
        <p:spPr>
          <a:xfrm>
            <a:off x="6440448" y="1909524"/>
            <a:ext cx="147399" cy="147399"/>
          </a:xfrm>
          <a:prstGeom prst="roundRect">
            <a:avLst>
              <a:gd name="adj" fmla="val 310178"/>
            </a:avLst>
          </a:prstGeom>
          <a:solidFill>
            <a:srgbClr val="3D3D42"/>
          </a:solidFill>
          <a:ln w="7620">
            <a:solidFill>
              <a:srgbClr val="56565B"/>
            </a:solidFill>
            <a:prstDash val="solid"/>
          </a:ln>
        </p:spPr>
      </p:sp>
      <p:sp>
        <p:nvSpPr>
          <p:cNvPr id="115" name="Shape 113"/>
          <p:cNvSpPr/>
          <p:nvPr/>
        </p:nvSpPr>
        <p:spPr>
          <a:xfrm>
            <a:off x="6617256" y="1909524"/>
            <a:ext cx="147399" cy="147399"/>
          </a:xfrm>
          <a:prstGeom prst="roundRect">
            <a:avLst>
              <a:gd name="adj" fmla="val 310178"/>
            </a:avLst>
          </a:prstGeom>
          <a:solidFill>
            <a:srgbClr val="3D3D42"/>
          </a:solidFill>
          <a:ln w="7620">
            <a:solidFill>
              <a:srgbClr val="56565B"/>
            </a:solidFill>
            <a:prstDash val="solid"/>
          </a:ln>
        </p:spPr>
      </p:sp>
      <p:sp>
        <p:nvSpPr>
          <p:cNvPr id="116" name="Shape 114"/>
          <p:cNvSpPr/>
          <p:nvPr/>
        </p:nvSpPr>
        <p:spPr>
          <a:xfrm>
            <a:off x="6794063" y="1909524"/>
            <a:ext cx="147399" cy="147399"/>
          </a:xfrm>
          <a:prstGeom prst="roundRect">
            <a:avLst>
              <a:gd name="adj" fmla="val 310178"/>
            </a:avLst>
          </a:prstGeom>
          <a:solidFill>
            <a:srgbClr val="3D3D42"/>
          </a:solidFill>
          <a:ln w="7620">
            <a:solidFill>
              <a:srgbClr val="56565B"/>
            </a:solidFill>
            <a:prstDash val="solid"/>
          </a:ln>
        </p:spPr>
      </p:sp>
      <p:sp>
        <p:nvSpPr>
          <p:cNvPr id="117" name="Shape 115"/>
          <p:cNvSpPr/>
          <p:nvPr/>
        </p:nvSpPr>
        <p:spPr>
          <a:xfrm>
            <a:off x="5202793" y="2086332"/>
            <a:ext cx="147399" cy="147399"/>
          </a:xfrm>
          <a:prstGeom prst="roundRect">
            <a:avLst>
              <a:gd name="adj" fmla="val 310178"/>
            </a:avLst>
          </a:prstGeom>
          <a:solidFill>
            <a:srgbClr val="3D3D42"/>
          </a:solidFill>
          <a:ln w="7620">
            <a:solidFill>
              <a:srgbClr val="56565B"/>
            </a:solidFill>
            <a:prstDash val="solid"/>
          </a:ln>
        </p:spPr>
      </p:sp>
      <p:sp>
        <p:nvSpPr>
          <p:cNvPr id="118" name="Shape 116"/>
          <p:cNvSpPr/>
          <p:nvPr/>
        </p:nvSpPr>
        <p:spPr>
          <a:xfrm>
            <a:off x="5379601" y="2086332"/>
            <a:ext cx="147399" cy="147399"/>
          </a:xfrm>
          <a:prstGeom prst="roundRect">
            <a:avLst>
              <a:gd name="adj" fmla="val 310178"/>
            </a:avLst>
          </a:prstGeom>
          <a:solidFill>
            <a:srgbClr val="3D3D42"/>
          </a:solidFill>
          <a:ln w="7620">
            <a:solidFill>
              <a:srgbClr val="56565B"/>
            </a:solidFill>
            <a:prstDash val="solid"/>
          </a:ln>
        </p:spPr>
      </p:sp>
      <p:sp>
        <p:nvSpPr>
          <p:cNvPr id="119" name="Shape 117"/>
          <p:cNvSpPr/>
          <p:nvPr/>
        </p:nvSpPr>
        <p:spPr>
          <a:xfrm>
            <a:off x="5556409" y="2086332"/>
            <a:ext cx="147399" cy="147399"/>
          </a:xfrm>
          <a:prstGeom prst="roundRect">
            <a:avLst>
              <a:gd name="adj" fmla="val 310178"/>
            </a:avLst>
          </a:prstGeom>
          <a:solidFill>
            <a:srgbClr val="3D3D42"/>
          </a:solidFill>
          <a:ln w="7620">
            <a:solidFill>
              <a:srgbClr val="56565B"/>
            </a:solidFill>
            <a:prstDash val="solid"/>
          </a:ln>
        </p:spPr>
      </p:sp>
      <p:sp>
        <p:nvSpPr>
          <p:cNvPr id="120" name="Shape 118"/>
          <p:cNvSpPr/>
          <p:nvPr/>
        </p:nvSpPr>
        <p:spPr>
          <a:xfrm>
            <a:off x="5733217" y="2086332"/>
            <a:ext cx="147399" cy="147399"/>
          </a:xfrm>
          <a:prstGeom prst="roundRect">
            <a:avLst>
              <a:gd name="adj" fmla="val 310178"/>
            </a:avLst>
          </a:prstGeom>
          <a:solidFill>
            <a:srgbClr val="3D3D42"/>
          </a:solidFill>
          <a:ln w="7620">
            <a:solidFill>
              <a:srgbClr val="56565B"/>
            </a:solidFill>
            <a:prstDash val="solid"/>
          </a:ln>
        </p:spPr>
      </p:sp>
      <p:sp>
        <p:nvSpPr>
          <p:cNvPr id="121" name="Shape 119"/>
          <p:cNvSpPr/>
          <p:nvPr/>
        </p:nvSpPr>
        <p:spPr>
          <a:xfrm>
            <a:off x="5910024" y="2086332"/>
            <a:ext cx="147399" cy="147399"/>
          </a:xfrm>
          <a:prstGeom prst="roundRect">
            <a:avLst>
              <a:gd name="adj" fmla="val 310178"/>
            </a:avLst>
          </a:prstGeom>
          <a:solidFill>
            <a:srgbClr val="3D3D42"/>
          </a:solidFill>
          <a:ln w="7620">
            <a:solidFill>
              <a:srgbClr val="56565B"/>
            </a:solidFill>
            <a:prstDash val="solid"/>
          </a:ln>
        </p:spPr>
      </p:sp>
      <p:sp>
        <p:nvSpPr>
          <p:cNvPr id="122" name="Shape 120"/>
          <p:cNvSpPr/>
          <p:nvPr/>
        </p:nvSpPr>
        <p:spPr>
          <a:xfrm>
            <a:off x="6086832" y="2086332"/>
            <a:ext cx="147399" cy="147399"/>
          </a:xfrm>
          <a:prstGeom prst="roundRect">
            <a:avLst>
              <a:gd name="adj" fmla="val 310178"/>
            </a:avLst>
          </a:prstGeom>
          <a:solidFill>
            <a:srgbClr val="3D3D42"/>
          </a:solidFill>
          <a:ln w="7620">
            <a:solidFill>
              <a:srgbClr val="56565B"/>
            </a:solidFill>
            <a:prstDash val="solid"/>
          </a:ln>
        </p:spPr>
      </p:sp>
      <p:sp>
        <p:nvSpPr>
          <p:cNvPr id="123" name="Shape 121"/>
          <p:cNvSpPr/>
          <p:nvPr/>
        </p:nvSpPr>
        <p:spPr>
          <a:xfrm>
            <a:off x="6263640" y="2086332"/>
            <a:ext cx="147399" cy="147399"/>
          </a:xfrm>
          <a:prstGeom prst="roundRect">
            <a:avLst>
              <a:gd name="adj" fmla="val 310178"/>
            </a:avLst>
          </a:prstGeom>
          <a:solidFill>
            <a:srgbClr val="3D3D42"/>
          </a:solidFill>
          <a:ln w="7620">
            <a:solidFill>
              <a:srgbClr val="56565B"/>
            </a:solidFill>
            <a:prstDash val="solid"/>
          </a:ln>
        </p:spPr>
      </p:sp>
      <p:sp>
        <p:nvSpPr>
          <p:cNvPr id="124" name="Shape 122"/>
          <p:cNvSpPr/>
          <p:nvPr/>
        </p:nvSpPr>
        <p:spPr>
          <a:xfrm>
            <a:off x="6440448" y="2086332"/>
            <a:ext cx="147399" cy="147399"/>
          </a:xfrm>
          <a:prstGeom prst="roundRect">
            <a:avLst>
              <a:gd name="adj" fmla="val 310178"/>
            </a:avLst>
          </a:prstGeom>
          <a:solidFill>
            <a:srgbClr val="3D3D42"/>
          </a:solidFill>
          <a:ln w="7620">
            <a:solidFill>
              <a:srgbClr val="56565B"/>
            </a:solidFill>
            <a:prstDash val="solid"/>
          </a:ln>
        </p:spPr>
      </p:sp>
      <p:sp>
        <p:nvSpPr>
          <p:cNvPr id="125" name="Shape 123"/>
          <p:cNvSpPr/>
          <p:nvPr/>
        </p:nvSpPr>
        <p:spPr>
          <a:xfrm>
            <a:off x="6617256" y="2086332"/>
            <a:ext cx="147399" cy="147399"/>
          </a:xfrm>
          <a:prstGeom prst="roundRect">
            <a:avLst>
              <a:gd name="adj" fmla="val 310178"/>
            </a:avLst>
          </a:prstGeom>
          <a:solidFill>
            <a:srgbClr val="3D3D42"/>
          </a:solidFill>
          <a:ln w="7620">
            <a:solidFill>
              <a:srgbClr val="56565B"/>
            </a:solidFill>
            <a:prstDash val="solid"/>
          </a:ln>
        </p:spPr>
      </p:sp>
      <p:sp>
        <p:nvSpPr>
          <p:cNvPr id="126" name="Shape 124"/>
          <p:cNvSpPr/>
          <p:nvPr/>
        </p:nvSpPr>
        <p:spPr>
          <a:xfrm>
            <a:off x="6794063" y="2086332"/>
            <a:ext cx="147399" cy="147399"/>
          </a:xfrm>
          <a:prstGeom prst="roundRect">
            <a:avLst>
              <a:gd name="adj" fmla="val 310178"/>
            </a:avLst>
          </a:prstGeom>
          <a:solidFill>
            <a:srgbClr val="3D3D42"/>
          </a:solidFill>
          <a:ln w="7620">
            <a:solidFill>
              <a:srgbClr val="56565B"/>
            </a:solidFill>
            <a:prstDash val="solid"/>
          </a:ln>
        </p:spPr>
      </p:sp>
      <p:sp>
        <p:nvSpPr>
          <p:cNvPr id="127" name="Shape 125"/>
          <p:cNvSpPr/>
          <p:nvPr/>
        </p:nvSpPr>
        <p:spPr>
          <a:xfrm>
            <a:off x="5202793" y="2263140"/>
            <a:ext cx="147399" cy="147399"/>
          </a:xfrm>
          <a:prstGeom prst="roundRect">
            <a:avLst>
              <a:gd name="adj" fmla="val 310178"/>
            </a:avLst>
          </a:prstGeom>
          <a:solidFill>
            <a:srgbClr val="3D3D42"/>
          </a:solidFill>
          <a:ln w="7620">
            <a:solidFill>
              <a:srgbClr val="56565B"/>
            </a:solidFill>
            <a:prstDash val="solid"/>
          </a:ln>
        </p:spPr>
      </p:sp>
      <p:sp>
        <p:nvSpPr>
          <p:cNvPr id="128" name="Shape 126"/>
          <p:cNvSpPr/>
          <p:nvPr/>
        </p:nvSpPr>
        <p:spPr>
          <a:xfrm>
            <a:off x="5379601" y="2263140"/>
            <a:ext cx="147399" cy="147399"/>
          </a:xfrm>
          <a:prstGeom prst="roundRect">
            <a:avLst>
              <a:gd name="adj" fmla="val 310178"/>
            </a:avLst>
          </a:prstGeom>
          <a:solidFill>
            <a:srgbClr val="3D3D42"/>
          </a:solidFill>
          <a:ln w="7620">
            <a:solidFill>
              <a:srgbClr val="56565B"/>
            </a:solidFill>
            <a:prstDash val="solid"/>
          </a:ln>
        </p:spPr>
      </p:sp>
      <p:sp>
        <p:nvSpPr>
          <p:cNvPr id="129" name="Shape 127"/>
          <p:cNvSpPr/>
          <p:nvPr/>
        </p:nvSpPr>
        <p:spPr>
          <a:xfrm>
            <a:off x="5556409" y="2263140"/>
            <a:ext cx="147399" cy="147399"/>
          </a:xfrm>
          <a:prstGeom prst="roundRect">
            <a:avLst>
              <a:gd name="adj" fmla="val 310178"/>
            </a:avLst>
          </a:prstGeom>
          <a:solidFill>
            <a:srgbClr val="3D3D42"/>
          </a:solidFill>
          <a:ln w="7620">
            <a:solidFill>
              <a:srgbClr val="56565B"/>
            </a:solidFill>
            <a:prstDash val="solid"/>
          </a:ln>
        </p:spPr>
      </p:sp>
      <p:sp>
        <p:nvSpPr>
          <p:cNvPr id="130" name="Shape 128"/>
          <p:cNvSpPr/>
          <p:nvPr/>
        </p:nvSpPr>
        <p:spPr>
          <a:xfrm>
            <a:off x="5733217" y="2263140"/>
            <a:ext cx="147399" cy="147399"/>
          </a:xfrm>
          <a:prstGeom prst="roundRect">
            <a:avLst>
              <a:gd name="adj" fmla="val 310178"/>
            </a:avLst>
          </a:prstGeom>
          <a:solidFill>
            <a:srgbClr val="3D3D42"/>
          </a:solidFill>
          <a:ln w="7620">
            <a:solidFill>
              <a:srgbClr val="56565B"/>
            </a:solidFill>
            <a:prstDash val="solid"/>
          </a:ln>
        </p:spPr>
      </p:sp>
      <p:sp>
        <p:nvSpPr>
          <p:cNvPr id="131" name="Shape 129"/>
          <p:cNvSpPr/>
          <p:nvPr/>
        </p:nvSpPr>
        <p:spPr>
          <a:xfrm>
            <a:off x="5910024" y="2263140"/>
            <a:ext cx="147399" cy="147399"/>
          </a:xfrm>
          <a:prstGeom prst="roundRect">
            <a:avLst>
              <a:gd name="adj" fmla="val 310178"/>
            </a:avLst>
          </a:prstGeom>
          <a:solidFill>
            <a:srgbClr val="3D3D42"/>
          </a:solidFill>
          <a:ln w="7620">
            <a:solidFill>
              <a:srgbClr val="56565B"/>
            </a:solidFill>
            <a:prstDash val="solid"/>
          </a:ln>
        </p:spPr>
      </p:sp>
      <p:sp>
        <p:nvSpPr>
          <p:cNvPr id="132" name="Shape 130"/>
          <p:cNvSpPr/>
          <p:nvPr/>
        </p:nvSpPr>
        <p:spPr>
          <a:xfrm>
            <a:off x="6086832" y="2263140"/>
            <a:ext cx="147399" cy="147399"/>
          </a:xfrm>
          <a:prstGeom prst="roundRect">
            <a:avLst>
              <a:gd name="adj" fmla="val 310178"/>
            </a:avLst>
          </a:prstGeom>
          <a:solidFill>
            <a:srgbClr val="3D3D42"/>
          </a:solidFill>
          <a:ln w="7620">
            <a:solidFill>
              <a:srgbClr val="56565B"/>
            </a:solidFill>
            <a:prstDash val="solid"/>
          </a:ln>
        </p:spPr>
      </p:sp>
      <p:sp>
        <p:nvSpPr>
          <p:cNvPr id="133" name="Shape 131"/>
          <p:cNvSpPr/>
          <p:nvPr/>
        </p:nvSpPr>
        <p:spPr>
          <a:xfrm>
            <a:off x="6263640" y="2263140"/>
            <a:ext cx="147399" cy="147399"/>
          </a:xfrm>
          <a:prstGeom prst="roundRect">
            <a:avLst>
              <a:gd name="adj" fmla="val 310178"/>
            </a:avLst>
          </a:prstGeom>
          <a:solidFill>
            <a:srgbClr val="3D3D42"/>
          </a:solidFill>
          <a:ln w="7620">
            <a:solidFill>
              <a:srgbClr val="56565B"/>
            </a:solidFill>
            <a:prstDash val="solid"/>
          </a:ln>
        </p:spPr>
      </p:sp>
      <p:sp>
        <p:nvSpPr>
          <p:cNvPr id="134" name="Shape 132"/>
          <p:cNvSpPr/>
          <p:nvPr/>
        </p:nvSpPr>
        <p:spPr>
          <a:xfrm>
            <a:off x="6440448" y="2263140"/>
            <a:ext cx="147399" cy="147399"/>
          </a:xfrm>
          <a:prstGeom prst="roundRect">
            <a:avLst>
              <a:gd name="adj" fmla="val 310178"/>
            </a:avLst>
          </a:prstGeom>
          <a:solidFill>
            <a:srgbClr val="3D3D42"/>
          </a:solidFill>
          <a:ln w="7620">
            <a:solidFill>
              <a:srgbClr val="56565B"/>
            </a:solidFill>
            <a:prstDash val="solid"/>
          </a:ln>
        </p:spPr>
      </p:sp>
      <p:sp>
        <p:nvSpPr>
          <p:cNvPr id="135" name="Shape 133"/>
          <p:cNvSpPr/>
          <p:nvPr/>
        </p:nvSpPr>
        <p:spPr>
          <a:xfrm>
            <a:off x="6617256" y="2263140"/>
            <a:ext cx="147399" cy="147399"/>
          </a:xfrm>
          <a:prstGeom prst="roundRect">
            <a:avLst>
              <a:gd name="adj" fmla="val 310178"/>
            </a:avLst>
          </a:prstGeom>
          <a:solidFill>
            <a:srgbClr val="3D3D42"/>
          </a:solidFill>
          <a:ln w="7620">
            <a:solidFill>
              <a:srgbClr val="56565B"/>
            </a:solidFill>
            <a:prstDash val="solid"/>
          </a:ln>
        </p:spPr>
      </p:sp>
      <p:sp>
        <p:nvSpPr>
          <p:cNvPr id="136" name="Shape 134"/>
          <p:cNvSpPr/>
          <p:nvPr/>
        </p:nvSpPr>
        <p:spPr>
          <a:xfrm>
            <a:off x="6794063" y="2263140"/>
            <a:ext cx="147399" cy="147399"/>
          </a:xfrm>
          <a:prstGeom prst="roundRect">
            <a:avLst>
              <a:gd name="adj" fmla="val 310178"/>
            </a:avLst>
          </a:prstGeom>
          <a:solidFill>
            <a:srgbClr val="3D3D42"/>
          </a:solidFill>
          <a:ln w="7620">
            <a:solidFill>
              <a:srgbClr val="56565B"/>
            </a:solidFill>
            <a:prstDash val="solid"/>
          </a:ln>
        </p:spPr>
      </p:sp>
      <p:sp>
        <p:nvSpPr>
          <p:cNvPr id="137" name="Shape 135"/>
          <p:cNvSpPr/>
          <p:nvPr/>
        </p:nvSpPr>
        <p:spPr>
          <a:xfrm>
            <a:off x="5202793" y="2439948"/>
            <a:ext cx="147399" cy="147399"/>
          </a:xfrm>
          <a:prstGeom prst="roundRect">
            <a:avLst>
              <a:gd name="adj" fmla="val 310178"/>
            </a:avLst>
          </a:prstGeom>
          <a:solidFill>
            <a:srgbClr val="3D3D42"/>
          </a:solidFill>
          <a:ln w="7620">
            <a:solidFill>
              <a:srgbClr val="56565B"/>
            </a:solidFill>
            <a:prstDash val="solid"/>
          </a:ln>
        </p:spPr>
      </p:sp>
      <p:sp>
        <p:nvSpPr>
          <p:cNvPr id="138" name="Shape 136"/>
          <p:cNvSpPr/>
          <p:nvPr/>
        </p:nvSpPr>
        <p:spPr>
          <a:xfrm>
            <a:off x="5379601" y="2439948"/>
            <a:ext cx="147399" cy="147399"/>
          </a:xfrm>
          <a:prstGeom prst="roundRect">
            <a:avLst>
              <a:gd name="adj" fmla="val 310178"/>
            </a:avLst>
          </a:prstGeom>
          <a:solidFill>
            <a:srgbClr val="3D3D42"/>
          </a:solidFill>
          <a:ln w="7620">
            <a:solidFill>
              <a:srgbClr val="56565B"/>
            </a:solidFill>
            <a:prstDash val="solid"/>
          </a:ln>
        </p:spPr>
      </p:sp>
      <p:sp>
        <p:nvSpPr>
          <p:cNvPr id="139" name="Shape 137"/>
          <p:cNvSpPr/>
          <p:nvPr/>
        </p:nvSpPr>
        <p:spPr>
          <a:xfrm>
            <a:off x="5556409" y="2439948"/>
            <a:ext cx="147399" cy="147399"/>
          </a:xfrm>
          <a:prstGeom prst="roundRect">
            <a:avLst>
              <a:gd name="adj" fmla="val 310178"/>
            </a:avLst>
          </a:prstGeom>
          <a:solidFill>
            <a:srgbClr val="3D3D42"/>
          </a:solidFill>
          <a:ln w="7620">
            <a:solidFill>
              <a:srgbClr val="56565B"/>
            </a:solidFill>
            <a:prstDash val="solid"/>
          </a:ln>
        </p:spPr>
      </p:sp>
      <p:sp>
        <p:nvSpPr>
          <p:cNvPr id="140" name="Shape 138"/>
          <p:cNvSpPr/>
          <p:nvPr/>
        </p:nvSpPr>
        <p:spPr>
          <a:xfrm>
            <a:off x="5733217" y="2439948"/>
            <a:ext cx="147399" cy="147399"/>
          </a:xfrm>
          <a:prstGeom prst="roundRect">
            <a:avLst>
              <a:gd name="adj" fmla="val 310178"/>
            </a:avLst>
          </a:prstGeom>
          <a:solidFill>
            <a:srgbClr val="3D3D42"/>
          </a:solidFill>
          <a:ln w="7620">
            <a:solidFill>
              <a:srgbClr val="56565B"/>
            </a:solidFill>
            <a:prstDash val="solid"/>
          </a:ln>
        </p:spPr>
      </p:sp>
      <p:sp>
        <p:nvSpPr>
          <p:cNvPr id="141" name="Shape 139"/>
          <p:cNvSpPr/>
          <p:nvPr/>
        </p:nvSpPr>
        <p:spPr>
          <a:xfrm>
            <a:off x="5910024" y="2439948"/>
            <a:ext cx="147399" cy="147399"/>
          </a:xfrm>
          <a:prstGeom prst="roundRect">
            <a:avLst>
              <a:gd name="adj" fmla="val 310178"/>
            </a:avLst>
          </a:prstGeom>
          <a:solidFill>
            <a:srgbClr val="3D3D42"/>
          </a:solidFill>
          <a:ln w="7620">
            <a:solidFill>
              <a:srgbClr val="56565B"/>
            </a:solidFill>
            <a:prstDash val="solid"/>
          </a:ln>
        </p:spPr>
      </p:sp>
      <p:sp>
        <p:nvSpPr>
          <p:cNvPr id="142" name="Shape 140"/>
          <p:cNvSpPr/>
          <p:nvPr/>
        </p:nvSpPr>
        <p:spPr>
          <a:xfrm>
            <a:off x="6086832" y="2439948"/>
            <a:ext cx="147399" cy="147399"/>
          </a:xfrm>
          <a:prstGeom prst="roundRect">
            <a:avLst>
              <a:gd name="adj" fmla="val 310178"/>
            </a:avLst>
          </a:prstGeom>
          <a:solidFill>
            <a:srgbClr val="3D3D42"/>
          </a:solidFill>
          <a:ln w="7620">
            <a:solidFill>
              <a:srgbClr val="56565B"/>
            </a:solidFill>
            <a:prstDash val="solid"/>
          </a:ln>
        </p:spPr>
      </p:sp>
      <p:sp>
        <p:nvSpPr>
          <p:cNvPr id="143" name="Shape 141"/>
          <p:cNvSpPr/>
          <p:nvPr/>
        </p:nvSpPr>
        <p:spPr>
          <a:xfrm>
            <a:off x="6263640" y="2439948"/>
            <a:ext cx="147399" cy="147399"/>
          </a:xfrm>
          <a:prstGeom prst="roundRect">
            <a:avLst>
              <a:gd name="adj" fmla="val 310178"/>
            </a:avLst>
          </a:prstGeom>
          <a:solidFill>
            <a:srgbClr val="3D3D42"/>
          </a:solidFill>
          <a:ln w="7620">
            <a:solidFill>
              <a:srgbClr val="56565B"/>
            </a:solidFill>
            <a:prstDash val="solid"/>
          </a:ln>
        </p:spPr>
      </p:sp>
      <p:sp>
        <p:nvSpPr>
          <p:cNvPr id="144" name="Shape 142"/>
          <p:cNvSpPr/>
          <p:nvPr/>
        </p:nvSpPr>
        <p:spPr>
          <a:xfrm>
            <a:off x="6440448" y="2439948"/>
            <a:ext cx="147399" cy="147399"/>
          </a:xfrm>
          <a:prstGeom prst="roundRect">
            <a:avLst>
              <a:gd name="adj" fmla="val 310178"/>
            </a:avLst>
          </a:prstGeom>
          <a:solidFill>
            <a:srgbClr val="3D3D42"/>
          </a:solidFill>
          <a:ln w="7620">
            <a:solidFill>
              <a:srgbClr val="56565B"/>
            </a:solidFill>
            <a:prstDash val="solid"/>
          </a:ln>
        </p:spPr>
      </p:sp>
      <p:sp>
        <p:nvSpPr>
          <p:cNvPr id="145" name="Shape 143"/>
          <p:cNvSpPr/>
          <p:nvPr/>
        </p:nvSpPr>
        <p:spPr>
          <a:xfrm>
            <a:off x="6617256" y="2439948"/>
            <a:ext cx="147399" cy="147399"/>
          </a:xfrm>
          <a:prstGeom prst="roundRect">
            <a:avLst>
              <a:gd name="adj" fmla="val 310178"/>
            </a:avLst>
          </a:prstGeom>
          <a:solidFill>
            <a:srgbClr val="3D3D42"/>
          </a:solidFill>
          <a:ln w="7620">
            <a:solidFill>
              <a:srgbClr val="56565B"/>
            </a:solidFill>
            <a:prstDash val="solid"/>
          </a:ln>
        </p:spPr>
      </p:sp>
      <p:sp>
        <p:nvSpPr>
          <p:cNvPr id="146" name="Shape 144"/>
          <p:cNvSpPr/>
          <p:nvPr/>
        </p:nvSpPr>
        <p:spPr>
          <a:xfrm>
            <a:off x="6794063" y="2439948"/>
            <a:ext cx="147399" cy="147399"/>
          </a:xfrm>
          <a:prstGeom prst="roundRect">
            <a:avLst>
              <a:gd name="adj" fmla="val 310178"/>
            </a:avLst>
          </a:prstGeom>
          <a:solidFill>
            <a:srgbClr val="3D3D42"/>
          </a:solidFill>
          <a:ln w="7620">
            <a:solidFill>
              <a:srgbClr val="56565B"/>
            </a:solidFill>
            <a:prstDash val="solid"/>
          </a:ln>
        </p:spPr>
      </p:sp>
      <p:sp>
        <p:nvSpPr>
          <p:cNvPr id="147" name="Shape 145"/>
          <p:cNvSpPr/>
          <p:nvPr/>
        </p:nvSpPr>
        <p:spPr>
          <a:xfrm>
            <a:off x="5202793" y="2616756"/>
            <a:ext cx="147399" cy="147399"/>
          </a:xfrm>
          <a:prstGeom prst="roundRect">
            <a:avLst>
              <a:gd name="adj" fmla="val 310178"/>
            </a:avLst>
          </a:prstGeom>
          <a:solidFill>
            <a:srgbClr val="3D3D42"/>
          </a:solidFill>
          <a:ln w="7620">
            <a:solidFill>
              <a:srgbClr val="56565B"/>
            </a:solidFill>
            <a:prstDash val="solid"/>
          </a:ln>
        </p:spPr>
      </p:sp>
      <p:sp>
        <p:nvSpPr>
          <p:cNvPr id="148" name="Shape 146"/>
          <p:cNvSpPr/>
          <p:nvPr/>
        </p:nvSpPr>
        <p:spPr>
          <a:xfrm>
            <a:off x="5379601" y="2616756"/>
            <a:ext cx="147399" cy="147399"/>
          </a:xfrm>
          <a:prstGeom prst="roundRect">
            <a:avLst>
              <a:gd name="adj" fmla="val 310178"/>
            </a:avLst>
          </a:prstGeom>
          <a:solidFill>
            <a:srgbClr val="3D3D42"/>
          </a:solidFill>
          <a:ln w="7620">
            <a:solidFill>
              <a:srgbClr val="56565B"/>
            </a:solidFill>
            <a:prstDash val="solid"/>
          </a:ln>
        </p:spPr>
      </p:sp>
      <p:sp>
        <p:nvSpPr>
          <p:cNvPr id="149" name="Shape 147"/>
          <p:cNvSpPr/>
          <p:nvPr/>
        </p:nvSpPr>
        <p:spPr>
          <a:xfrm>
            <a:off x="5556409" y="2616756"/>
            <a:ext cx="147399" cy="147399"/>
          </a:xfrm>
          <a:prstGeom prst="roundRect">
            <a:avLst>
              <a:gd name="adj" fmla="val 310178"/>
            </a:avLst>
          </a:prstGeom>
          <a:solidFill>
            <a:srgbClr val="3D3D42"/>
          </a:solidFill>
          <a:ln w="7620">
            <a:solidFill>
              <a:srgbClr val="56565B"/>
            </a:solidFill>
            <a:prstDash val="solid"/>
          </a:ln>
        </p:spPr>
      </p:sp>
      <p:sp>
        <p:nvSpPr>
          <p:cNvPr id="150" name="Shape 148"/>
          <p:cNvSpPr/>
          <p:nvPr/>
        </p:nvSpPr>
        <p:spPr>
          <a:xfrm>
            <a:off x="5733217" y="2616756"/>
            <a:ext cx="147399" cy="147399"/>
          </a:xfrm>
          <a:prstGeom prst="roundRect">
            <a:avLst>
              <a:gd name="adj" fmla="val 310178"/>
            </a:avLst>
          </a:prstGeom>
          <a:solidFill>
            <a:srgbClr val="3D3D42"/>
          </a:solidFill>
          <a:ln w="7620">
            <a:solidFill>
              <a:srgbClr val="56565B"/>
            </a:solidFill>
            <a:prstDash val="solid"/>
          </a:ln>
        </p:spPr>
      </p:sp>
      <p:sp>
        <p:nvSpPr>
          <p:cNvPr id="151" name="Shape 149"/>
          <p:cNvSpPr/>
          <p:nvPr/>
        </p:nvSpPr>
        <p:spPr>
          <a:xfrm>
            <a:off x="5910024" y="2616756"/>
            <a:ext cx="147399" cy="147399"/>
          </a:xfrm>
          <a:prstGeom prst="roundRect">
            <a:avLst>
              <a:gd name="adj" fmla="val 310178"/>
            </a:avLst>
          </a:prstGeom>
          <a:solidFill>
            <a:srgbClr val="3D3D42"/>
          </a:solidFill>
          <a:ln w="7620">
            <a:solidFill>
              <a:srgbClr val="56565B"/>
            </a:solidFill>
            <a:prstDash val="solid"/>
          </a:ln>
        </p:spPr>
      </p:sp>
      <p:sp>
        <p:nvSpPr>
          <p:cNvPr id="152" name="Shape 150"/>
          <p:cNvSpPr/>
          <p:nvPr/>
        </p:nvSpPr>
        <p:spPr>
          <a:xfrm>
            <a:off x="6086832" y="2616756"/>
            <a:ext cx="147399" cy="147399"/>
          </a:xfrm>
          <a:prstGeom prst="roundRect">
            <a:avLst>
              <a:gd name="adj" fmla="val 310178"/>
            </a:avLst>
          </a:prstGeom>
          <a:solidFill>
            <a:srgbClr val="3D3D42"/>
          </a:solidFill>
          <a:ln w="7620">
            <a:solidFill>
              <a:srgbClr val="56565B"/>
            </a:solidFill>
            <a:prstDash val="solid"/>
          </a:ln>
        </p:spPr>
      </p:sp>
      <p:sp>
        <p:nvSpPr>
          <p:cNvPr id="153" name="Shape 151"/>
          <p:cNvSpPr/>
          <p:nvPr/>
        </p:nvSpPr>
        <p:spPr>
          <a:xfrm>
            <a:off x="6263640" y="2616756"/>
            <a:ext cx="147399" cy="147399"/>
          </a:xfrm>
          <a:prstGeom prst="roundRect">
            <a:avLst>
              <a:gd name="adj" fmla="val 310178"/>
            </a:avLst>
          </a:prstGeom>
          <a:solidFill>
            <a:srgbClr val="3D3D42"/>
          </a:solidFill>
          <a:ln w="7620">
            <a:solidFill>
              <a:srgbClr val="56565B"/>
            </a:solidFill>
            <a:prstDash val="solid"/>
          </a:ln>
        </p:spPr>
      </p:sp>
      <p:sp>
        <p:nvSpPr>
          <p:cNvPr id="154" name="Shape 152"/>
          <p:cNvSpPr/>
          <p:nvPr/>
        </p:nvSpPr>
        <p:spPr>
          <a:xfrm>
            <a:off x="6440448" y="2616756"/>
            <a:ext cx="147399" cy="147399"/>
          </a:xfrm>
          <a:prstGeom prst="roundRect">
            <a:avLst>
              <a:gd name="adj" fmla="val 310178"/>
            </a:avLst>
          </a:prstGeom>
          <a:solidFill>
            <a:srgbClr val="3D3D42"/>
          </a:solidFill>
          <a:ln w="7620">
            <a:solidFill>
              <a:srgbClr val="56565B"/>
            </a:solidFill>
            <a:prstDash val="solid"/>
          </a:ln>
        </p:spPr>
      </p:sp>
      <p:sp>
        <p:nvSpPr>
          <p:cNvPr id="155" name="Shape 153"/>
          <p:cNvSpPr/>
          <p:nvPr/>
        </p:nvSpPr>
        <p:spPr>
          <a:xfrm>
            <a:off x="6617256" y="2616756"/>
            <a:ext cx="147399" cy="147399"/>
          </a:xfrm>
          <a:prstGeom prst="roundRect">
            <a:avLst>
              <a:gd name="adj" fmla="val 310178"/>
            </a:avLst>
          </a:prstGeom>
          <a:solidFill>
            <a:srgbClr val="3D3D42"/>
          </a:solidFill>
          <a:ln w="7620">
            <a:solidFill>
              <a:srgbClr val="56565B"/>
            </a:solidFill>
            <a:prstDash val="solid"/>
          </a:ln>
        </p:spPr>
      </p:sp>
      <p:sp>
        <p:nvSpPr>
          <p:cNvPr id="156" name="Shape 154"/>
          <p:cNvSpPr/>
          <p:nvPr/>
        </p:nvSpPr>
        <p:spPr>
          <a:xfrm>
            <a:off x="6794063" y="2616756"/>
            <a:ext cx="147399" cy="147399"/>
          </a:xfrm>
          <a:prstGeom prst="roundRect">
            <a:avLst>
              <a:gd name="adj" fmla="val 310178"/>
            </a:avLst>
          </a:prstGeom>
          <a:solidFill>
            <a:srgbClr val="3D3D42"/>
          </a:solidFill>
          <a:ln w="7620">
            <a:solidFill>
              <a:srgbClr val="56565B"/>
            </a:solidFill>
            <a:prstDash val="solid"/>
          </a:ln>
        </p:spPr>
      </p:sp>
      <p:sp>
        <p:nvSpPr>
          <p:cNvPr id="157" name="Shape 155"/>
          <p:cNvSpPr/>
          <p:nvPr/>
        </p:nvSpPr>
        <p:spPr>
          <a:xfrm>
            <a:off x="5202793" y="2793563"/>
            <a:ext cx="147399" cy="147399"/>
          </a:xfrm>
          <a:prstGeom prst="roundRect">
            <a:avLst>
              <a:gd name="adj" fmla="val 310178"/>
            </a:avLst>
          </a:prstGeom>
          <a:solidFill>
            <a:srgbClr val="3D3D42"/>
          </a:solidFill>
          <a:ln w="7620">
            <a:solidFill>
              <a:srgbClr val="56565B"/>
            </a:solidFill>
            <a:prstDash val="solid"/>
          </a:ln>
        </p:spPr>
      </p:sp>
      <p:sp>
        <p:nvSpPr>
          <p:cNvPr id="158" name="Shape 156"/>
          <p:cNvSpPr/>
          <p:nvPr/>
        </p:nvSpPr>
        <p:spPr>
          <a:xfrm>
            <a:off x="5379601" y="2793563"/>
            <a:ext cx="147399" cy="147399"/>
          </a:xfrm>
          <a:prstGeom prst="roundRect">
            <a:avLst>
              <a:gd name="adj" fmla="val 310178"/>
            </a:avLst>
          </a:prstGeom>
          <a:solidFill>
            <a:srgbClr val="3D3D42"/>
          </a:solidFill>
          <a:ln w="7620">
            <a:solidFill>
              <a:srgbClr val="56565B"/>
            </a:solidFill>
            <a:prstDash val="solid"/>
          </a:ln>
        </p:spPr>
      </p:sp>
      <p:sp>
        <p:nvSpPr>
          <p:cNvPr id="159" name="Shape 157"/>
          <p:cNvSpPr/>
          <p:nvPr/>
        </p:nvSpPr>
        <p:spPr>
          <a:xfrm>
            <a:off x="5556409" y="2793563"/>
            <a:ext cx="147399" cy="147399"/>
          </a:xfrm>
          <a:prstGeom prst="roundRect">
            <a:avLst>
              <a:gd name="adj" fmla="val 310178"/>
            </a:avLst>
          </a:prstGeom>
          <a:solidFill>
            <a:srgbClr val="3D3D42"/>
          </a:solidFill>
          <a:ln w="7620">
            <a:solidFill>
              <a:srgbClr val="56565B"/>
            </a:solidFill>
            <a:prstDash val="solid"/>
          </a:ln>
        </p:spPr>
      </p:sp>
      <p:sp>
        <p:nvSpPr>
          <p:cNvPr id="160" name="Shape 158"/>
          <p:cNvSpPr/>
          <p:nvPr/>
        </p:nvSpPr>
        <p:spPr>
          <a:xfrm>
            <a:off x="5733217" y="2793563"/>
            <a:ext cx="147399" cy="147399"/>
          </a:xfrm>
          <a:prstGeom prst="roundRect">
            <a:avLst>
              <a:gd name="adj" fmla="val 310178"/>
            </a:avLst>
          </a:prstGeom>
          <a:solidFill>
            <a:srgbClr val="3D3D42"/>
          </a:solidFill>
          <a:ln w="7620">
            <a:solidFill>
              <a:srgbClr val="56565B"/>
            </a:solidFill>
            <a:prstDash val="solid"/>
          </a:ln>
        </p:spPr>
      </p:sp>
      <p:sp>
        <p:nvSpPr>
          <p:cNvPr id="161" name="Shape 159"/>
          <p:cNvSpPr/>
          <p:nvPr/>
        </p:nvSpPr>
        <p:spPr>
          <a:xfrm>
            <a:off x="5910024" y="2793563"/>
            <a:ext cx="147399" cy="147399"/>
          </a:xfrm>
          <a:prstGeom prst="roundRect">
            <a:avLst>
              <a:gd name="adj" fmla="val 310178"/>
            </a:avLst>
          </a:prstGeom>
          <a:solidFill>
            <a:srgbClr val="3D3D42"/>
          </a:solidFill>
          <a:ln w="7620">
            <a:solidFill>
              <a:srgbClr val="56565B"/>
            </a:solidFill>
            <a:prstDash val="solid"/>
          </a:ln>
        </p:spPr>
      </p:sp>
      <p:sp>
        <p:nvSpPr>
          <p:cNvPr id="162" name="Shape 160"/>
          <p:cNvSpPr/>
          <p:nvPr/>
        </p:nvSpPr>
        <p:spPr>
          <a:xfrm>
            <a:off x="6086832" y="2793563"/>
            <a:ext cx="147399" cy="147399"/>
          </a:xfrm>
          <a:prstGeom prst="roundRect">
            <a:avLst>
              <a:gd name="adj" fmla="val 310178"/>
            </a:avLst>
          </a:prstGeom>
          <a:solidFill>
            <a:srgbClr val="3D3D42"/>
          </a:solidFill>
          <a:ln w="7620">
            <a:solidFill>
              <a:srgbClr val="56565B"/>
            </a:solidFill>
            <a:prstDash val="solid"/>
          </a:ln>
        </p:spPr>
      </p:sp>
      <p:sp>
        <p:nvSpPr>
          <p:cNvPr id="163" name="Shape 161"/>
          <p:cNvSpPr/>
          <p:nvPr/>
        </p:nvSpPr>
        <p:spPr>
          <a:xfrm>
            <a:off x="6263640" y="2793563"/>
            <a:ext cx="147399" cy="147399"/>
          </a:xfrm>
          <a:prstGeom prst="roundRect">
            <a:avLst>
              <a:gd name="adj" fmla="val 310178"/>
            </a:avLst>
          </a:prstGeom>
          <a:solidFill>
            <a:srgbClr val="3D3D42"/>
          </a:solidFill>
          <a:ln w="7620">
            <a:solidFill>
              <a:srgbClr val="56565B"/>
            </a:solidFill>
            <a:prstDash val="solid"/>
          </a:ln>
        </p:spPr>
      </p:sp>
      <p:sp>
        <p:nvSpPr>
          <p:cNvPr id="164" name="Shape 162"/>
          <p:cNvSpPr/>
          <p:nvPr/>
        </p:nvSpPr>
        <p:spPr>
          <a:xfrm>
            <a:off x="6440448" y="2793563"/>
            <a:ext cx="147399" cy="147399"/>
          </a:xfrm>
          <a:prstGeom prst="roundRect">
            <a:avLst>
              <a:gd name="adj" fmla="val 310178"/>
            </a:avLst>
          </a:prstGeom>
          <a:solidFill>
            <a:srgbClr val="3D3D42"/>
          </a:solidFill>
          <a:ln w="7620">
            <a:solidFill>
              <a:srgbClr val="56565B"/>
            </a:solidFill>
            <a:prstDash val="solid"/>
          </a:ln>
        </p:spPr>
      </p:sp>
      <p:sp>
        <p:nvSpPr>
          <p:cNvPr id="165" name="Shape 163"/>
          <p:cNvSpPr/>
          <p:nvPr/>
        </p:nvSpPr>
        <p:spPr>
          <a:xfrm>
            <a:off x="6617256" y="2793563"/>
            <a:ext cx="147399" cy="147399"/>
          </a:xfrm>
          <a:prstGeom prst="roundRect">
            <a:avLst>
              <a:gd name="adj" fmla="val 310178"/>
            </a:avLst>
          </a:prstGeom>
          <a:solidFill>
            <a:srgbClr val="3D3D42"/>
          </a:solidFill>
          <a:ln w="7620">
            <a:solidFill>
              <a:srgbClr val="56565B"/>
            </a:solidFill>
            <a:prstDash val="solid"/>
          </a:ln>
        </p:spPr>
      </p:sp>
      <p:sp>
        <p:nvSpPr>
          <p:cNvPr id="166" name="Shape 164"/>
          <p:cNvSpPr/>
          <p:nvPr/>
        </p:nvSpPr>
        <p:spPr>
          <a:xfrm>
            <a:off x="6794063" y="2793563"/>
            <a:ext cx="147399" cy="147399"/>
          </a:xfrm>
          <a:prstGeom prst="roundRect">
            <a:avLst>
              <a:gd name="adj" fmla="val 310178"/>
            </a:avLst>
          </a:prstGeom>
          <a:solidFill>
            <a:srgbClr val="3D3D42"/>
          </a:solidFill>
          <a:ln w="7620">
            <a:solidFill>
              <a:srgbClr val="56565B"/>
            </a:solidFill>
            <a:prstDash val="solid"/>
          </a:ln>
        </p:spPr>
      </p:sp>
      <p:sp>
        <p:nvSpPr>
          <p:cNvPr id="167" name="Shape 165"/>
          <p:cNvSpPr/>
          <p:nvPr/>
        </p:nvSpPr>
        <p:spPr>
          <a:xfrm>
            <a:off x="5202793" y="2970371"/>
            <a:ext cx="147399" cy="147399"/>
          </a:xfrm>
          <a:prstGeom prst="roundRect">
            <a:avLst>
              <a:gd name="adj" fmla="val 310178"/>
            </a:avLst>
          </a:prstGeom>
          <a:solidFill>
            <a:srgbClr val="3D3D42"/>
          </a:solidFill>
          <a:ln w="7620">
            <a:solidFill>
              <a:srgbClr val="56565B"/>
            </a:solidFill>
            <a:prstDash val="solid"/>
          </a:ln>
        </p:spPr>
      </p:sp>
      <p:sp>
        <p:nvSpPr>
          <p:cNvPr id="168" name="Shape 166"/>
          <p:cNvSpPr/>
          <p:nvPr/>
        </p:nvSpPr>
        <p:spPr>
          <a:xfrm>
            <a:off x="5379601" y="2970371"/>
            <a:ext cx="147399" cy="147399"/>
          </a:xfrm>
          <a:prstGeom prst="roundRect">
            <a:avLst>
              <a:gd name="adj" fmla="val 310178"/>
            </a:avLst>
          </a:prstGeom>
          <a:solidFill>
            <a:srgbClr val="3D3D42"/>
          </a:solidFill>
          <a:ln w="7620">
            <a:solidFill>
              <a:srgbClr val="56565B"/>
            </a:solidFill>
            <a:prstDash val="solid"/>
          </a:ln>
        </p:spPr>
      </p:sp>
      <p:sp>
        <p:nvSpPr>
          <p:cNvPr id="169" name="Shape 167"/>
          <p:cNvSpPr/>
          <p:nvPr/>
        </p:nvSpPr>
        <p:spPr>
          <a:xfrm>
            <a:off x="5556409" y="2970371"/>
            <a:ext cx="147399" cy="147399"/>
          </a:xfrm>
          <a:prstGeom prst="roundRect">
            <a:avLst>
              <a:gd name="adj" fmla="val 310178"/>
            </a:avLst>
          </a:prstGeom>
          <a:solidFill>
            <a:srgbClr val="3D3D42"/>
          </a:solidFill>
          <a:ln w="7620">
            <a:solidFill>
              <a:srgbClr val="56565B"/>
            </a:solidFill>
            <a:prstDash val="solid"/>
          </a:ln>
        </p:spPr>
      </p:sp>
      <p:sp>
        <p:nvSpPr>
          <p:cNvPr id="170" name="Shape 168"/>
          <p:cNvSpPr/>
          <p:nvPr/>
        </p:nvSpPr>
        <p:spPr>
          <a:xfrm>
            <a:off x="5733217" y="2970371"/>
            <a:ext cx="147399" cy="147399"/>
          </a:xfrm>
          <a:prstGeom prst="roundRect">
            <a:avLst>
              <a:gd name="adj" fmla="val 310178"/>
            </a:avLst>
          </a:prstGeom>
          <a:solidFill>
            <a:srgbClr val="3D3D42"/>
          </a:solidFill>
          <a:ln w="7620">
            <a:solidFill>
              <a:srgbClr val="56565B"/>
            </a:solidFill>
            <a:prstDash val="solid"/>
          </a:ln>
        </p:spPr>
      </p:sp>
      <p:sp>
        <p:nvSpPr>
          <p:cNvPr id="171" name="Shape 169"/>
          <p:cNvSpPr/>
          <p:nvPr/>
        </p:nvSpPr>
        <p:spPr>
          <a:xfrm>
            <a:off x="5910024" y="2970371"/>
            <a:ext cx="147399" cy="147399"/>
          </a:xfrm>
          <a:prstGeom prst="roundRect">
            <a:avLst>
              <a:gd name="adj" fmla="val 310178"/>
            </a:avLst>
          </a:prstGeom>
          <a:solidFill>
            <a:srgbClr val="3D3D42"/>
          </a:solidFill>
          <a:ln w="7620">
            <a:solidFill>
              <a:srgbClr val="56565B"/>
            </a:solidFill>
            <a:prstDash val="solid"/>
          </a:ln>
        </p:spPr>
      </p:sp>
      <p:sp>
        <p:nvSpPr>
          <p:cNvPr id="172" name="Shape 170"/>
          <p:cNvSpPr/>
          <p:nvPr/>
        </p:nvSpPr>
        <p:spPr>
          <a:xfrm>
            <a:off x="6086832" y="2970371"/>
            <a:ext cx="147399" cy="147399"/>
          </a:xfrm>
          <a:prstGeom prst="roundRect">
            <a:avLst>
              <a:gd name="adj" fmla="val 310178"/>
            </a:avLst>
          </a:prstGeom>
          <a:solidFill>
            <a:srgbClr val="3D3D42"/>
          </a:solidFill>
          <a:ln w="7620">
            <a:solidFill>
              <a:srgbClr val="56565B"/>
            </a:solidFill>
            <a:prstDash val="solid"/>
          </a:ln>
        </p:spPr>
      </p:sp>
      <p:sp>
        <p:nvSpPr>
          <p:cNvPr id="173" name="Shape 171"/>
          <p:cNvSpPr/>
          <p:nvPr/>
        </p:nvSpPr>
        <p:spPr>
          <a:xfrm>
            <a:off x="6263640" y="2970371"/>
            <a:ext cx="147399" cy="147399"/>
          </a:xfrm>
          <a:prstGeom prst="roundRect">
            <a:avLst>
              <a:gd name="adj" fmla="val 310178"/>
            </a:avLst>
          </a:prstGeom>
          <a:solidFill>
            <a:srgbClr val="3D3D42"/>
          </a:solidFill>
          <a:ln w="7620">
            <a:solidFill>
              <a:srgbClr val="56565B"/>
            </a:solidFill>
            <a:prstDash val="solid"/>
          </a:ln>
        </p:spPr>
      </p:sp>
      <p:sp>
        <p:nvSpPr>
          <p:cNvPr id="174" name="Shape 172"/>
          <p:cNvSpPr/>
          <p:nvPr/>
        </p:nvSpPr>
        <p:spPr>
          <a:xfrm>
            <a:off x="6440448" y="2970371"/>
            <a:ext cx="147399" cy="147399"/>
          </a:xfrm>
          <a:prstGeom prst="roundRect">
            <a:avLst>
              <a:gd name="adj" fmla="val 310178"/>
            </a:avLst>
          </a:prstGeom>
          <a:solidFill>
            <a:srgbClr val="3D3D42"/>
          </a:solidFill>
          <a:ln w="7620">
            <a:solidFill>
              <a:srgbClr val="56565B"/>
            </a:solidFill>
            <a:prstDash val="solid"/>
          </a:ln>
        </p:spPr>
      </p:sp>
      <p:sp>
        <p:nvSpPr>
          <p:cNvPr id="175" name="Shape 173"/>
          <p:cNvSpPr/>
          <p:nvPr/>
        </p:nvSpPr>
        <p:spPr>
          <a:xfrm>
            <a:off x="6617256" y="2970371"/>
            <a:ext cx="147399" cy="147399"/>
          </a:xfrm>
          <a:prstGeom prst="roundRect">
            <a:avLst>
              <a:gd name="adj" fmla="val 310178"/>
            </a:avLst>
          </a:prstGeom>
          <a:solidFill>
            <a:srgbClr val="3D3D42"/>
          </a:solidFill>
          <a:ln w="7620">
            <a:solidFill>
              <a:srgbClr val="56565B"/>
            </a:solidFill>
            <a:prstDash val="solid"/>
          </a:ln>
        </p:spPr>
      </p:sp>
      <p:sp>
        <p:nvSpPr>
          <p:cNvPr id="176" name="Shape 174"/>
          <p:cNvSpPr/>
          <p:nvPr/>
        </p:nvSpPr>
        <p:spPr>
          <a:xfrm>
            <a:off x="6794063" y="2970371"/>
            <a:ext cx="147399" cy="147399"/>
          </a:xfrm>
          <a:prstGeom prst="roundRect">
            <a:avLst>
              <a:gd name="adj" fmla="val 310178"/>
            </a:avLst>
          </a:prstGeom>
          <a:solidFill>
            <a:srgbClr val="3D3D42"/>
          </a:solidFill>
          <a:ln w="7620">
            <a:solidFill>
              <a:srgbClr val="56565B"/>
            </a:solidFill>
            <a:prstDash val="solid"/>
          </a:ln>
        </p:spPr>
      </p:sp>
      <p:sp>
        <p:nvSpPr>
          <p:cNvPr id="177" name="Shape 175"/>
          <p:cNvSpPr/>
          <p:nvPr/>
        </p:nvSpPr>
        <p:spPr>
          <a:xfrm>
            <a:off x="5202793" y="3147179"/>
            <a:ext cx="147399" cy="147399"/>
          </a:xfrm>
          <a:prstGeom prst="roundRect">
            <a:avLst>
              <a:gd name="adj" fmla="val 310178"/>
            </a:avLst>
          </a:prstGeom>
          <a:solidFill>
            <a:srgbClr val="3D3D42"/>
          </a:solidFill>
          <a:ln w="7620">
            <a:solidFill>
              <a:srgbClr val="56565B"/>
            </a:solidFill>
            <a:prstDash val="solid"/>
          </a:ln>
        </p:spPr>
      </p:sp>
      <p:sp>
        <p:nvSpPr>
          <p:cNvPr id="178" name="Shape 176"/>
          <p:cNvSpPr/>
          <p:nvPr/>
        </p:nvSpPr>
        <p:spPr>
          <a:xfrm>
            <a:off x="5379601" y="3147179"/>
            <a:ext cx="147399" cy="147399"/>
          </a:xfrm>
          <a:prstGeom prst="roundRect">
            <a:avLst>
              <a:gd name="adj" fmla="val 310178"/>
            </a:avLst>
          </a:prstGeom>
          <a:solidFill>
            <a:srgbClr val="3D3D42"/>
          </a:solidFill>
          <a:ln w="7620">
            <a:solidFill>
              <a:srgbClr val="56565B"/>
            </a:solidFill>
            <a:prstDash val="solid"/>
          </a:ln>
        </p:spPr>
      </p:sp>
      <p:sp>
        <p:nvSpPr>
          <p:cNvPr id="179" name="Shape 177"/>
          <p:cNvSpPr/>
          <p:nvPr/>
        </p:nvSpPr>
        <p:spPr>
          <a:xfrm>
            <a:off x="5556409" y="3147179"/>
            <a:ext cx="147399" cy="147399"/>
          </a:xfrm>
          <a:prstGeom prst="roundRect">
            <a:avLst>
              <a:gd name="adj" fmla="val 310178"/>
            </a:avLst>
          </a:prstGeom>
          <a:solidFill>
            <a:srgbClr val="3D3D42"/>
          </a:solidFill>
          <a:ln w="7620">
            <a:solidFill>
              <a:srgbClr val="56565B"/>
            </a:solidFill>
            <a:prstDash val="solid"/>
          </a:ln>
        </p:spPr>
      </p:sp>
      <p:sp>
        <p:nvSpPr>
          <p:cNvPr id="180" name="Shape 178"/>
          <p:cNvSpPr/>
          <p:nvPr/>
        </p:nvSpPr>
        <p:spPr>
          <a:xfrm>
            <a:off x="5733217" y="3147179"/>
            <a:ext cx="147399" cy="147399"/>
          </a:xfrm>
          <a:prstGeom prst="roundRect">
            <a:avLst>
              <a:gd name="adj" fmla="val 310178"/>
            </a:avLst>
          </a:prstGeom>
          <a:solidFill>
            <a:srgbClr val="3D3D42"/>
          </a:solidFill>
          <a:ln w="7620">
            <a:solidFill>
              <a:srgbClr val="56565B"/>
            </a:solidFill>
            <a:prstDash val="solid"/>
          </a:ln>
        </p:spPr>
      </p:sp>
      <p:sp>
        <p:nvSpPr>
          <p:cNvPr id="181" name="Shape 179"/>
          <p:cNvSpPr/>
          <p:nvPr/>
        </p:nvSpPr>
        <p:spPr>
          <a:xfrm>
            <a:off x="5910024" y="3147179"/>
            <a:ext cx="147399" cy="147399"/>
          </a:xfrm>
          <a:prstGeom prst="roundRect">
            <a:avLst>
              <a:gd name="adj" fmla="val 310178"/>
            </a:avLst>
          </a:prstGeom>
          <a:solidFill>
            <a:srgbClr val="3D3D42"/>
          </a:solidFill>
          <a:ln w="7620">
            <a:solidFill>
              <a:srgbClr val="56565B"/>
            </a:solidFill>
            <a:prstDash val="solid"/>
          </a:ln>
        </p:spPr>
      </p:sp>
      <p:sp>
        <p:nvSpPr>
          <p:cNvPr id="182" name="Shape 180"/>
          <p:cNvSpPr/>
          <p:nvPr/>
        </p:nvSpPr>
        <p:spPr>
          <a:xfrm>
            <a:off x="6086832" y="3147179"/>
            <a:ext cx="147399" cy="147399"/>
          </a:xfrm>
          <a:prstGeom prst="roundRect">
            <a:avLst>
              <a:gd name="adj" fmla="val 310178"/>
            </a:avLst>
          </a:prstGeom>
          <a:solidFill>
            <a:srgbClr val="3D3D42"/>
          </a:solidFill>
          <a:ln w="7620">
            <a:solidFill>
              <a:srgbClr val="56565B"/>
            </a:solidFill>
            <a:prstDash val="solid"/>
          </a:ln>
        </p:spPr>
      </p:sp>
      <p:sp>
        <p:nvSpPr>
          <p:cNvPr id="183" name="Shape 181"/>
          <p:cNvSpPr/>
          <p:nvPr/>
        </p:nvSpPr>
        <p:spPr>
          <a:xfrm>
            <a:off x="6263640" y="3147179"/>
            <a:ext cx="147399" cy="147399"/>
          </a:xfrm>
          <a:prstGeom prst="roundRect">
            <a:avLst>
              <a:gd name="adj" fmla="val 310178"/>
            </a:avLst>
          </a:prstGeom>
          <a:solidFill>
            <a:srgbClr val="3D3D42"/>
          </a:solidFill>
          <a:ln w="7620">
            <a:solidFill>
              <a:srgbClr val="56565B"/>
            </a:solidFill>
            <a:prstDash val="solid"/>
          </a:ln>
        </p:spPr>
      </p:sp>
      <p:sp>
        <p:nvSpPr>
          <p:cNvPr id="184" name="Shape 182"/>
          <p:cNvSpPr/>
          <p:nvPr/>
        </p:nvSpPr>
        <p:spPr>
          <a:xfrm>
            <a:off x="6440448" y="3147179"/>
            <a:ext cx="147399" cy="147399"/>
          </a:xfrm>
          <a:prstGeom prst="roundRect">
            <a:avLst>
              <a:gd name="adj" fmla="val 310178"/>
            </a:avLst>
          </a:prstGeom>
          <a:solidFill>
            <a:srgbClr val="3D3D42"/>
          </a:solidFill>
          <a:ln w="7620">
            <a:solidFill>
              <a:srgbClr val="56565B"/>
            </a:solidFill>
            <a:prstDash val="solid"/>
          </a:ln>
        </p:spPr>
      </p:sp>
      <p:sp>
        <p:nvSpPr>
          <p:cNvPr id="185" name="Shape 183"/>
          <p:cNvSpPr/>
          <p:nvPr/>
        </p:nvSpPr>
        <p:spPr>
          <a:xfrm>
            <a:off x="6617256" y="3147179"/>
            <a:ext cx="147399" cy="147399"/>
          </a:xfrm>
          <a:prstGeom prst="roundRect">
            <a:avLst>
              <a:gd name="adj" fmla="val 310178"/>
            </a:avLst>
          </a:prstGeom>
          <a:solidFill>
            <a:srgbClr val="3D3D42"/>
          </a:solidFill>
          <a:ln w="7620">
            <a:solidFill>
              <a:srgbClr val="56565B"/>
            </a:solidFill>
            <a:prstDash val="solid"/>
          </a:ln>
        </p:spPr>
      </p:sp>
      <p:sp>
        <p:nvSpPr>
          <p:cNvPr id="186" name="Shape 184"/>
          <p:cNvSpPr/>
          <p:nvPr/>
        </p:nvSpPr>
        <p:spPr>
          <a:xfrm>
            <a:off x="6794063" y="3147179"/>
            <a:ext cx="147399" cy="147399"/>
          </a:xfrm>
          <a:prstGeom prst="roundRect">
            <a:avLst>
              <a:gd name="adj" fmla="val 310178"/>
            </a:avLst>
          </a:prstGeom>
          <a:solidFill>
            <a:srgbClr val="3D3D42"/>
          </a:solidFill>
          <a:ln w="7620">
            <a:solidFill>
              <a:srgbClr val="56565B"/>
            </a:solidFill>
            <a:prstDash val="solid"/>
          </a:ln>
        </p:spPr>
      </p:sp>
      <p:sp>
        <p:nvSpPr>
          <p:cNvPr id="187" name="Shape 185"/>
          <p:cNvSpPr/>
          <p:nvPr/>
        </p:nvSpPr>
        <p:spPr>
          <a:xfrm>
            <a:off x="5202793" y="3323987"/>
            <a:ext cx="147399" cy="147399"/>
          </a:xfrm>
          <a:prstGeom prst="roundRect">
            <a:avLst>
              <a:gd name="adj" fmla="val 310178"/>
            </a:avLst>
          </a:prstGeom>
          <a:solidFill>
            <a:srgbClr val="3D3D42"/>
          </a:solidFill>
          <a:ln w="7620">
            <a:solidFill>
              <a:srgbClr val="56565B"/>
            </a:solidFill>
            <a:prstDash val="solid"/>
          </a:ln>
        </p:spPr>
      </p:sp>
      <p:sp>
        <p:nvSpPr>
          <p:cNvPr id="188" name="Shape 186"/>
          <p:cNvSpPr/>
          <p:nvPr/>
        </p:nvSpPr>
        <p:spPr>
          <a:xfrm>
            <a:off x="5379601" y="3323987"/>
            <a:ext cx="147399" cy="147399"/>
          </a:xfrm>
          <a:prstGeom prst="roundRect">
            <a:avLst>
              <a:gd name="adj" fmla="val 310178"/>
            </a:avLst>
          </a:prstGeom>
          <a:solidFill>
            <a:srgbClr val="3D3D42"/>
          </a:solidFill>
          <a:ln w="7620">
            <a:solidFill>
              <a:srgbClr val="56565B"/>
            </a:solidFill>
            <a:prstDash val="solid"/>
          </a:ln>
        </p:spPr>
      </p:sp>
      <p:sp>
        <p:nvSpPr>
          <p:cNvPr id="189" name="Shape 187"/>
          <p:cNvSpPr/>
          <p:nvPr/>
        </p:nvSpPr>
        <p:spPr>
          <a:xfrm>
            <a:off x="5556409" y="3323987"/>
            <a:ext cx="147399" cy="147399"/>
          </a:xfrm>
          <a:prstGeom prst="roundRect">
            <a:avLst>
              <a:gd name="adj" fmla="val 310178"/>
            </a:avLst>
          </a:prstGeom>
          <a:solidFill>
            <a:srgbClr val="3D3D42"/>
          </a:solidFill>
          <a:ln w="7620">
            <a:solidFill>
              <a:srgbClr val="56565B"/>
            </a:solidFill>
            <a:prstDash val="solid"/>
          </a:ln>
        </p:spPr>
      </p:sp>
      <p:sp>
        <p:nvSpPr>
          <p:cNvPr id="190" name="Shape 188"/>
          <p:cNvSpPr/>
          <p:nvPr/>
        </p:nvSpPr>
        <p:spPr>
          <a:xfrm>
            <a:off x="5733217" y="3323987"/>
            <a:ext cx="147399" cy="147399"/>
          </a:xfrm>
          <a:prstGeom prst="roundRect">
            <a:avLst>
              <a:gd name="adj" fmla="val 310178"/>
            </a:avLst>
          </a:prstGeom>
          <a:solidFill>
            <a:srgbClr val="3D3D42"/>
          </a:solidFill>
          <a:ln w="7620">
            <a:solidFill>
              <a:srgbClr val="56565B"/>
            </a:solidFill>
            <a:prstDash val="solid"/>
          </a:ln>
        </p:spPr>
      </p:sp>
      <p:sp>
        <p:nvSpPr>
          <p:cNvPr id="191" name="Shape 189"/>
          <p:cNvSpPr/>
          <p:nvPr/>
        </p:nvSpPr>
        <p:spPr>
          <a:xfrm>
            <a:off x="5910024" y="3323987"/>
            <a:ext cx="147399" cy="147399"/>
          </a:xfrm>
          <a:prstGeom prst="roundRect">
            <a:avLst>
              <a:gd name="adj" fmla="val 310178"/>
            </a:avLst>
          </a:prstGeom>
          <a:solidFill>
            <a:srgbClr val="3D3D42"/>
          </a:solidFill>
          <a:ln w="7620">
            <a:solidFill>
              <a:srgbClr val="56565B"/>
            </a:solidFill>
            <a:prstDash val="solid"/>
          </a:ln>
        </p:spPr>
      </p:sp>
      <p:sp>
        <p:nvSpPr>
          <p:cNvPr id="192" name="Shape 190"/>
          <p:cNvSpPr/>
          <p:nvPr/>
        </p:nvSpPr>
        <p:spPr>
          <a:xfrm>
            <a:off x="6086832" y="3323987"/>
            <a:ext cx="147399" cy="147399"/>
          </a:xfrm>
          <a:prstGeom prst="roundRect">
            <a:avLst>
              <a:gd name="adj" fmla="val 310178"/>
            </a:avLst>
          </a:prstGeom>
          <a:solidFill>
            <a:srgbClr val="3D3D42"/>
          </a:solidFill>
          <a:ln w="7620">
            <a:solidFill>
              <a:srgbClr val="56565B"/>
            </a:solidFill>
            <a:prstDash val="solid"/>
          </a:ln>
        </p:spPr>
      </p:sp>
      <p:sp>
        <p:nvSpPr>
          <p:cNvPr id="193" name="Shape 191"/>
          <p:cNvSpPr/>
          <p:nvPr/>
        </p:nvSpPr>
        <p:spPr>
          <a:xfrm>
            <a:off x="6263640" y="3323987"/>
            <a:ext cx="147399" cy="147399"/>
          </a:xfrm>
          <a:prstGeom prst="roundRect">
            <a:avLst>
              <a:gd name="adj" fmla="val 310178"/>
            </a:avLst>
          </a:prstGeom>
          <a:solidFill>
            <a:srgbClr val="3D3D42"/>
          </a:solidFill>
          <a:ln w="7620">
            <a:solidFill>
              <a:srgbClr val="56565B"/>
            </a:solidFill>
            <a:prstDash val="solid"/>
          </a:ln>
        </p:spPr>
      </p:sp>
      <p:sp>
        <p:nvSpPr>
          <p:cNvPr id="194" name="Shape 192"/>
          <p:cNvSpPr/>
          <p:nvPr/>
        </p:nvSpPr>
        <p:spPr>
          <a:xfrm>
            <a:off x="6440448" y="3323987"/>
            <a:ext cx="147399" cy="147399"/>
          </a:xfrm>
          <a:prstGeom prst="roundRect">
            <a:avLst>
              <a:gd name="adj" fmla="val 310178"/>
            </a:avLst>
          </a:prstGeom>
          <a:solidFill>
            <a:srgbClr val="3D3D42"/>
          </a:solidFill>
          <a:ln w="7620">
            <a:solidFill>
              <a:srgbClr val="56565B"/>
            </a:solidFill>
            <a:prstDash val="solid"/>
          </a:ln>
        </p:spPr>
      </p:sp>
      <p:sp>
        <p:nvSpPr>
          <p:cNvPr id="195" name="Shape 193"/>
          <p:cNvSpPr/>
          <p:nvPr/>
        </p:nvSpPr>
        <p:spPr>
          <a:xfrm>
            <a:off x="6617256" y="3323987"/>
            <a:ext cx="147399" cy="147399"/>
          </a:xfrm>
          <a:prstGeom prst="roundRect">
            <a:avLst>
              <a:gd name="adj" fmla="val 310178"/>
            </a:avLst>
          </a:prstGeom>
          <a:solidFill>
            <a:srgbClr val="3D3D42"/>
          </a:solidFill>
          <a:ln w="7620">
            <a:solidFill>
              <a:srgbClr val="56565B"/>
            </a:solidFill>
            <a:prstDash val="solid"/>
          </a:ln>
        </p:spPr>
      </p:sp>
      <p:sp>
        <p:nvSpPr>
          <p:cNvPr id="196" name="Shape 194"/>
          <p:cNvSpPr/>
          <p:nvPr/>
        </p:nvSpPr>
        <p:spPr>
          <a:xfrm>
            <a:off x="6794063" y="3323987"/>
            <a:ext cx="147399" cy="147399"/>
          </a:xfrm>
          <a:prstGeom prst="roundRect">
            <a:avLst>
              <a:gd name="adj" fmla="val 310178"/>
            </a:avLst>
          </a:prstGeom>
          <a:solidFill>
            <a:srgbClr val="3D3D42"/>
          </a:solidFill>
          <a:ln w="7620">
            <a:solidFill>
              <a:srgbClr val="56565B"/>
            </a:solidFill>
            <a:prstDash val="solid"/>
          </a:ln>
        </p:spPr>
      </p:sp>
      <p:sp>
        <p:nvSpPr>
          <p:cNvPr id="197" name="Shape 195"/>
          <p:cNvSpPr/>
          <p:nvPr/>
        </p:nvSpPr>
        <p:spPr>
          <a:xfrm>
            <a:off x="5202793" y="3500795"/>
            <a:ext cx="147399" cy="147399"/>
          </a:xfrm>
          <a:prstGeom prst="roundRect">
            <a:avLst>
              <a:gd name="adj" fmla="val 310178"/>
            </a:avLst>
          </a:prstGeom>
          <a:solidFill>
            <a:srgbClr val="F2F2F3"/>
          </a:solidFill>
          <a:ln/>
        </p:spPr>
      </p:sp>
      <p:sp>
        <p:nvSpPr>
          <p:cNvPr id="198" name="Shape 196"/>
          <p:cNvSpPr/>
          <p:nvPr/>
        </p:nvSpPr>
        <p:spPr>
          <a:xfrm>
            <a:off x="5379601" y="3500795"/>
            <a:ext cx="147399" cy="147399"/>
          </a:xfrm>
          <a:prstGeom prst="roundRect">
            <a:avLst>
              <a:gd name="adj" fmla="val 310178"/>
            </a:avLst>
          </a:prstGeom>
          <a:solidFill>
            <a:srgbClr val="F2F2F3"/>
          </a:solidFill>
          <a:ln/>
        </p:spPr>
      </p:sp>
      <p:sp>
        <p:nvSpPr>
          <p:cNvPr id="199" name="Shape 197"/>
          <p:cNvSpPr/>
          <p:nvPr/>
        </p:nvSpPr>
        <p:spPr>
          <a:xfrm>
            <a:off x="5556409" y="3500795"/>
            <a:ext cx="147399" cy="147399"/>
          </a:xfrm>
          <a:prstGeom prst="roundRect">
            <a:avLst>
              <a:gd name="adj" fmla="val 310178"/>
            </a:avLst>
          </a:prstGeom>
          <a:solidFill>
            <a:srgbClr val="3D3D42"/>
          </a:solidFill>
          <a:ln w="7620">
            <a:solidFill>
              <a:srgbClr val="56565B"/>
            </a:solidFill>
            <a:prstDash val="solid"/>
          </a:ln>
        </p:spPr>
      </p:sp>
      <p:sp>
        <p:nvSpPr>
          <p:cNvPr id="200" name="Shape 198"/>
          <p:cNvSpPr/>
          <p:nvPr/>
        </p:nvSpPr>
        <p:spPr>
          <a:xfrm>
            <a:off x="5733217" y="3500795"/>
            <a:ext cx="147399" cy="147399"/>
          </a:xfrm>
          <a:prstGeom prst="roundRect">
            <a:avLst>
              <a:gd name="adj" fmla="val 310178"/>
            </a:avLst>
          </a:prstGeom>
          <a:solidFill>
            <a:srgbClr val="3D3D42"/>
          </a:solidFill>
          <a:ln w="7620">
            <a:solidFill>
              <a:srgbClr val="56565B"/>
            </a:solidFill>
            <a:prstDash val="solid"/>
          </a:ln>
        </p:spPr>
      </p:sp>
      <p:sp>
        <p:nvSpPr>
          <p:cNvPr id="201" name="Shape 199"/>
          <p:cNvSpPr/>
          <p:nvPr/>
        </p:nvSpPr>
        <p:spPr>
          <a:xfrm>
            <a:off x="5910024" y="3500795"/>
            <a:ext cx="147399" cy="147399"/>
          </a:xfrm>
          <a:prstGeom prst="roundRect">
            <a:avLst>
              <a:gd name="adj" fmla="val 310178"/>
            </a:avLst>
          </a:prstGeom>
          <a:solidFill>
            <a:srgbClr val="3D3D42"/>
          </a:solidFill>
          <a:ln w="7620">
            <a:solidFill>
              <a:srgbClr val="56565B"/>
            </a:solidFill>
            <a:prstDash val="solid"/>
          </a:ln>
        </p:spPr>
      </p:sp>
      <p:sp>
        <p:nvSpPr>
          <p:cNvPr id="202" name="Shape 200"/>
          <p:cNvSpPr/>
          <p:nvPr/>
        </p:nvSpPr>
        <p:spPr>
          <a:xfrm>
            <a:off x="6086832" y="3500795"/>
            <a:ext cx="147399" cy="147399"/>
          </a:xfrm>
          <a:prstGeom prst="roundRect">
            <a:avLst>
              <a:gd name="adj" fmla="val 310178"/>
            </a:avLst>
          </a:prstGeom>
          <a:solidFill>
            <a:srgbClr val="3D3D42"/>
          </a:solidFill>
          <a:ln w="7620">
            <a:solidFill>
              <a:srgbClr val="56565B"/>
            </a:solidFill>
            <a:prstDash val="solid"/>
          </a:ln>
        </p:spPr>
      </p:sp>
      <p:sp>
        <p:nvSpPr>
          <p:cNvPr id="203" name="Shape 201"/>
          <p:cNvSpPr/>
          <p:nvPr/>
        </p:nvSpPr>
        <p:spPr>
          <a:xfrm>
            <a:off x="6263640" y="3500795"/>
            <a:ext cx="147399" cy="147399"/>
          </a:xfrm>
          <a:prstGeom prst="roundRect">
            <a:avLst>
              <a:gd name="adj" fmla="val 310178"/>
            </a:avLst>
          </a:prstGeom>
          <a:solidFill>
            <a:srgbClr val="3D3D42"/>
          </a:solidFill>
          <a:ln w="7620">
            <a:solidFill>
              <a:srgbClr val="56565B"/>
            </a:solidFill>
            <a:prstDash val="solid"/>
          </a:ln>
        </p:spPr>
      </p:sp>
      <p:sp>
        <p:nvSpPr>
          <p:cNvPr id="204" name="Shape 202"/>
          <p:cNvSpPr/>
          <p:nvPr/>
        </p:nvSpPr>
        <p:spPr>
          <a:xfrm>
            <a:off x="6440448" y="3500795"/>
            <a:ext cx="147399" cy="147399"/>
          </a:xfrm>
          <a:prstGeom prst="roundRect">
            <a:avLst>
              <a:gd name="adj" fmla="val 310178"/>
            </a:avLst>
          </a:prstGeom>
          <a:solidFill>
            <a:srgbClr val="3D3D42"/>
          </a:solidFill>
          <a:ln w="7620">
            <a:solidFill>
              <a:srgbClr val="56565B"/>
            </a:solidFill>
            <a:prstDash val="solid"/>
          </a:ln>
        </p:spPr>
      </p:sp>
      <p:sp>
        <p:nvSpPr>
          <p:cNvPr id="205" name="Shape 203"/>
          <p:cNvSpPr/>
          <p:nvPr/>
        </p:nvSpPr>
        <p:spPr>
          <a:xfrm>
            <a:off x="6617256" y="3500795"/>
            <a:ext cx="147399" cy="147399"/>
          </a:xfrm>
          <a:prstGeom prst="roundRect">
            <a:avLst>
              <a:gd name="adj" fmla="val 310178"/>
            </a:avLst>
          </a:prstGeom>
          <a:solidFill>
            <a:srgbClr val="3D3D42"/>
          </a:solidFill>
          <a:ln w="7620">
            <a:solidFill>
              <a:srgbClr val="56565B"/>
            </a:solidFill>
            <a:prstDash val="solid"/>
          </a:ln>
        </p:spPr>
      </p:sp>
      <p:sp>
        <p:nvSpPr>
          <p:cNvPr id="206" name="Shape 204"/>
          <p:cNvSpPr/>
          <p:nvPr/>
        </p:nvSpPr>
        <p:spPr>
          <a:xfrm>
            <a:off x="6794063" y="3500795"/>
            <a:ext cx="147399" cy="147399"/>
          </a:xfrm>
          <a:prstGeom prst="roundRect">
            <a:avLst>
              <a:gd name="adj" fmla="val 310178"/>
            </a:avLst>
          </a:prstGeom>
          <a:solidFill>
            <a:srgbClr val="3D3D42"/>
          </a:solidFill>
          <a:ln w="7620">
            <a:solidFill>
              <a:srgbClr val="56565B"/>
            </a:solidFill>
            <a:prstDash val="solid"/>
          </a:ln>
        </p:spPr>
      </p:sp>
      <p:sp>
        <p:nvSpPr>
          <p:cNvPr id="207" name="Text 205"/>
          <p:cNvSpPr/>
          <p:nvPr/>
        </p:nvSpPr>
        <p:spPr>
          <a:xfrm>
            <a:off x="5202793" y="3832384"/>
            <a:ext cx="442198" cy="442198"/>
          </a:xfrm>
          <a:prstGeom prst="rect">
            <a:avLst/>
          </a:prstGeom>
          <a:noFill/>
          <a:ln/>
        </p:spPr>
        <p:txBody>
          <a:bodyPr wrap="none" lIns="0" tIns="0" rIns="0" bIns="0" rtlCol="0" anchor="t"/>
          <a:lstStyle/>
          <a:p>
            <a:pPr algn="l" indent="0" marL="0">
              <a:lnSpc>
                <a:spcPts val="3450"/>
              </a:lnSpc>
              <a:buNone/>
            </a:pPr>
            <a:r>
              <a:rPr lang="en-US" sz="3450" dirty="0">
                <a:solidFill>
                  <a:srgbClr val="E5E0DF"/>
                </a:solidFill>
                <a:latin typeface="Poppins Light" pitchFamily="34" charset="0"/>
                <a:ea typeface="Poppins Light" pitchFamily="34" charset="-122"/>
                <a:cs typeface="Poppins Light" pitchFamily="34" charset="-120"/>
              </a:rPr>
              <a:t>2</a:t>
            </a:r>
            <a:endParaRPr lang="en-US" sz="3450" dirty="0"/>
          </a:p>
        </p:txBody>
      </p:sp>
      <p:sp>
        <p:nvSpPr>
          <p:cNvPr id="208" name="Text 206"/>
          <p:cNvSpPr/>
          <p:nvPr/>
        </p:nvSpPr>
        <p:spPr>
          <a:xfrm>
            <a:off x="5202793" y="4495562"/>
            <a:ext cx="2183130" cy="230386"/>
          </a:xfrm>
          <a:prstGeom prst="rect">
            <a:avLst/>
          </a:prstGeom>
          <a:noFill/>
          <a:ln/>
        </p:spPr>
        <p:txBody>
          <a:bodyPr wrap="none" lIns="0" tIns="0" rIns="0" bIns="0" rtlCol="0" anchor="t"/>
          <a:lstStyle/>
          <a:p>
            <a:pPr algn="l" indent="0" marL="0">
              <a:lnSpc>
                <a:spcPts val="1800"/>
              </a:lnSpc>
              <a:buNone/>
            </a:pPr>
            <a:r>
              <a:rPr lang="en-US" sz="1450" dirty="0">
                <a:solidFill>
                  <a:srgbClr val="E5E0DF"/>
                </a:solidFill>
                <a:latin typeface="Poppins Light" pitchFamily="34" charset="0"/>
                <a:ea typeface="Poppins Light" pitchFamily="34" charset="-122"/>
                <a:cs typeface="Poppins Light" pitchFamily="34" charset="-120"/>
              </a:rPr>
              <a:t>Depth First Search (DFS)</a:t>
            </a:r>
            <a:endParaRPr lang="en-US" sz="1450" dirty="0"/>
          </a:p>
        </p:txBody>
      </p:sp>
      <p:sp>
        <p:nvSpPr>
          <p:cNvPr id="209" name="Text 207"/>
          <p:cNvSpPr/>
          <p:nvPr/>
        </p:nvSpPr>
        <p:spPr>
          <a:xfrm>
            <a:off x="5202793" y="4814292"/>
            <a:ext cx="4224814" cy="707231"/>
          </a:xfrm>
          <a:prstGeom prst="rect">
            <a:avLst/>
          </a:prstGeom>
          <a:noFill/>
          <a:ln/>
        </p:spPr>
        <p:txBody>
          <a:bodyPr wrap="square" lIns="0" tIns="0" rIns="0" bIns="0" rtlCol="0" anchor="t"/>
          <a:lstStyle/>
          <a:p>
            <a:pPr algn="l" indent="0" marL="0">
              <a:lnSpc>
                <a:spcPts val="1850"/>
              </a:lnSpc>
              <a:buNone/>
            </a:pPr>
            <a:r>
              <a:rPr lang="en-US" sz="1150" dirty="0">
                <a:solidFill>
                  <a:srgbClr val="E5E0DF"/>
                </a:solidFill>
                <a:latin typeface="Roboto Light" pitchFamily="34" charset="0"/>
                <a:ea typeface="Roboto Light" pitchFamily="34" charset="-122"/>
                <a:cs typeface="Roboto Light" pitchFamily="34" charset="-120"/>
              </a:rPr>
              <a:t>Explores one branch as deep as possible before backtracking. Efficient in terms of memory usage, but not guaranteed to find the shortest path.</a:t>
            </a:r>
            <a:endParaRPr lang="en-US" sz="1150" dirty="0"/>
          </a:p>
        </p:txBody>
      </p:sp>
      <p:sp>
        <p:nvSpPr>
          <p:cNvPr id="210" name="Shape 208"/>
          <p:cNvSpPr/>
          <p:nvPr/>
        </p:nvSpPr>
        <p:spPr>
          <a:xfrm>
            <a:off x="9611797" y="1909524"/>
            <a:ext cx="147399" cy="147399"/>
          </a:xfrm>
          <a:prstGeom prst="roundRect">
            <a:avLst>
              <a:gd name="adj" fmla="val 310178"/>
            </a:avLst>
          </a:prstGeom>
          <a:solidFill>
            <a:srgbClr val="3D3D42"/>
          </a:solidFill>
          <a:ln w="7620">
            <a:solidFill>
              <a:srgbClr val="56565B"/>
            </a:solidFill>
            <a:prstDash val="solid"/>
          </a:ln>
        </p:spPr>
      </p:sp>
      <p:sp>
        <p:nvSpPr>
          <p:cNvPr id="211" name="Shape 209"/>
          <p:cNvSpPr/>
          <p:nvPr/>
        </p:nvSpPr>
        <p:spPr>
          <a:xfrm>
            <a:off x="9788604" y="1909524"/>
            <a:ext cx="147399" cy="147399"/>
          </a:xfrm>
          <a:prstGeom prst="roundRect">
            <a:avLst>
              <a:gd name="adj" fmla="val 310178"/>
            </a:avLst>
          </a:prstGeom>
          <a:solidFill>
            <a:srgbClr val="3D3D42"/>
          </a:solidFill>
          <a:ln w="7620">
            <a:solidFill>
              <a:srgbClr val="56565B"/>
            </a:solidFill>
            <a:prstDash val="solid"/>
          </a:ln>
        </p:spPr>
      </p:sp>
      <p:sp>
        <p:nvSpPr>
          <p:cNvPr id="212" name="Shape 210"/>
          <p:cNvSpPr/>
          <p:nvPr/>
        </p:nvSpPr>
        <p:spPr>
          <a:xfrm>
            <a:off x="9965412" y="1909524"/>
            <a:ext cx="147399" cy="147399"/>
          </a:xfrm>
          <a:prstGeom prst="roundRect">
            <a:avLst>
              <a:gd name="adj" fmla="val 310178"/>
            </a:avLst>
          </a:prstGeom>
          <a:solidFill>
            <a:srgbClr val="3D3D42"/>
          </a:solidFill>
          <a:ln w="7620">
            <a:solidFill>
              <a:srgbClr val="56565B"/>
            </a:solidFill>
            <a:prstDash val="solid"/>
          </a:ln>
        </p:spPr>
      </p:sp>
      <p:sp>
        <p:nvSpPr>
          <p:cNvPr id="213" name="Shape 211"/>
          <p:cNvSpPr/>
          <p:nvPr/>
        </p:nvSpPr>
        <p:spPr>
          <a:xfrm>
            <a:off x="10142220" y="1909524"/>
            <a:ext cx="147399" cy="147399"/>
          </a:xfrm>
          <a:prstGeom prst="roundRect">
            <a:avLst>
              <a:gd name="adj" fmla="val 310178"/>
            </a:avLst>
          </a:prstGeom>
          <a:solidFill>
            <a:srgbClr val="3D3D42"/>
          </a:solidFill>
          <a:ln w="7620">
            <a:solidFill>
              <a:srgbClr val="56565B"/>
            </a:solidFill>
            <a:prstDash val="solid"/>
          </a:ln>
        </p:spPr>
      </p:sp>
      <p:sp>
        <p:nvSpPr>
          <p:cNvPr id="214" name="Shape 212"/>
          <p:cNvSpPr/>
          <p:nvPr/>
        </p:nvSpPr>
        <p:spPr>
          <a:xfrm>
            <a:off x="10319028" y="1909524"/>
            <a:ext cx="147399" cy="147399"/>
          </a:xfrm>
          <a:prstGeom prst="roundRect">
            <a:avLst>
              <a:gd name="adj" fmla="val 310178"/>
            </a:avLst>
          </a:prstGeom>
          <a:solidFill>
            <a:srgbClr val="3D3D42"/>
          </a:solidFill>
          <a:ln w="7620">
            <a:solidFill>
              <a:srgbClr val="56565B"/>
            </a:solidFill>
            <a:prstDash val="solid"/>
          </a:ln>
        </p:spPr>
      </p:sp>
      <p:sp>
        <p:nvSpPr>
          <p:cNvPr id="215" name="Shape 213"/>
          <p:cNvSpPr/>
          <p:nvPr/>
        </p:nvSpPr>
        <p:spPr>
          <a:xfrm>
            <a:off x="10495836" y="1909524"/>
            <a:ext cx="147399" cy="147399"/>
          </a:xfrm>
          <a:prstGeom prst="roundRect">
            <a:avLst>
              <a:gd name="adj" fmla="val 310178"/>
            </a:avLst>
          </a:prstGeom>
          <a:solidFill>
            <a:srgbClr val="3D3D42"/>
          </a:solidFill>
          <a:ln w="7620">
            <a:solidFill>
              <a:srgbClr val="56565B"/>
            </a:solidFill>
            <a:prstDash val="solid"/>
          </a:ln>
        </p:spPr>
      </p:sp>
      <p:sp>
        <p:nvSpPr>
          <p:cNvPr id="216" name="Shape 214"/>
          <p:cNvSpPr/>
          <p:nvPr/>
        </p:nvSpPr>
        <p:spPr>
          <a:xfrm>
            <a:off x="10672643" y="1909524"/>
            <a:ext cx="147399" cy="147399"/>
          </a:xfrm>
          <a:prstGeom prst="roundRect">
            <a:avLst>
              <a:gd name="adj" fmla="val 310178"/>
            </a:avLst>
          </a:prstGeom>
          <a:solidFill>
            <a:srgbClr val="3D3D42"/>
          </a:solidFill>
          <a:ln w="7620">
            <a:solidFill>
              <a:srgbClr val="56565B"/>
            </a:solidFill>
            <a:prstDash val="solid"/>
          </a:ln>
        </p:spPr>
      </p:sp>
      <p:sp>
        <p:nvSpPr>
          <p:cNvPr id="217" name="Shape 215"/>
          <p:cNvSpPr/>
          <p:nvPr/>
        </p:nvSpPr>
        <p:spPr>
          <a:xfrm>
            <a:off x="10849451" y="1909524"/>
            <a:ext cx="147399" cy="147399"/>
          </a:xfrm>
          <a:prstGeom prst="roundRect">
            <a:avLst>
              <a:gd name="adj" fmla="val 310178"/>
            </a:avLst>
          </a:prstGeom>
          <a:solidFill>
            <a:srgbClr val="3D3D42"/>
          </a:solidFill>
          <a:ln w="7620">
            <a:solidFill>
              <a:srgbClr val="56565B"/>
            </a:solidFill>
            <a:prstDash val="solid"/>
          </a:ln>
        </p:spPr>
      </p:sp>
      <p:sp>
        <p:nvSpPr>
          <p:cNvPr id="218" name="Shape 216"/>
          <p:cNvSpPr/>
          <p:nvPr/>
        </p:nvSpPr>
        <p:spPr>
          <a:xfrm>
            <a:off x="11026259" y="1909524"/>
            <a:ext cx="147399" cy="147399"/>
          </a:xfrm>
          <a:prstGeom prst="roundRect">
            <a:avLst>
              <a:gd name="adj" fmla="val 310178"/>
            </a:avLst>
          </a:prstGeom>
          <a:solidFill>
            <a:srgbClr val="3D3D42"/>
          </a:solidFill>
          <a:ln w="7620">
            <a:solidFill>
              <a:srgbClr val="56565B"/>
            </a:solidFill>
            <a:prstDash val="solid"/>
          </a:ln>
        </p:spPr>
      </p:sp>
      <p:sp>
        <p:nvSpPr>
          <p:cNvPr id="219" name="Shape 217"/>
          <p:cNvSpPr/>
          <p:nvPr/>
        </p:nvSpPr>
        <p:spPr>
          <a:xfrm>
            <a:off x="11203067" y="1909524"/>
            <a:ext cx="147399" cy="147399"/>
          </a:xfrm>
          <a:prstGeom prst="roundRect">
            <a:avLst>
              <a:gd name="adj" fmla="val 310178"/>
            </a:avLst>
          </a:prstGeom>
          <a:solidFill>
            <a:srgbClr val="3D3D42"/>
          </a:solidFill>
          <a:ln w="7620">
            <a:solidFill>
              <a:srgbClr val="56565B"/>
            </a:solidFill>
            <a:prstDash val="solid"/>
          </a:ln>
        </p:spPr>
      </p:sp>
      <p:sp>
        <p:nvSpPr>
          <p:cNvPr id="220" name="Shape 218"/>
          <p:cNvSpPr/>
          <p:nvPr/>
        </p:nvSpPr>
        <p:spPr>
          <a:xfrm>
            <a:off x="9611797" y="2086332"/>
            <a:ext cx="147399" cy="147399"/>
          </a:xfrm>
          <a:prstGeom prst="roundRect">
            <a:avLst>
              <a:gd name="adj" fmla="val 310178"/>
            </a:avLst>
          </a:prstGeom>
          <a:solidFill>
            <a:srgbClr val="3D3D42"/>
          </a:solidFill>
          <a:ln w="7620">
            <a:solidFill>
              <a:srgbClr val="56565B"/>
            </a:solidFill>
            <a:prstDash val="solid"/>
          </a:ln>
        </p:spPr>
      </p:sp>
      <p:sp>
        <p:nvSpPr>
          <p:cNvPr id="221" name="Shape 219"/>
          <p:cNvSpPr/>
          <p:nvPr/>
        </p:nvSpPr>
        <p:spPr>
          <a:xfrm>
            <a:off x="9788604" y="2086332"/>
            <a:ext cx="147399" cy="147399"/>
          </a:xfrm>
          <a:prstGeom prst="roundRect">
            <a:avLst>
              <a:gd name="adj" fmla="val 310178"/>
            </a:avLst>
          </a:prstGeom>
          <a:solidFill>
            <a:srgbClr val="3D3D42"/>
          </a:solidFill>
          <a:ln w="7620">
            <a:solidFill>
              <a:srgbClr val="56565B"/>
            </a:solidFill>
            <a:prstDash val="solid"/>
          </a:ln>
        </p:spPr>
      </p:sp>
      <p:sp>
        <p:nvSpPr>
          <p:cNvPr id="222" name="Shape 220"/>
          <p:cNvSpPr/>
          <p:nvPr/>
        </p:nvSpPr>
        <p:spPr>
          <a:xfrm>
            <a:off x="9965412" y="2086332"/>
            <a:ext cx="147399" cy="147399"/>
          </a:xfrm>
          <a:prstGeom prst="roundRect">
            <a:avLst>
              <a:gd name="adj" fmla="val 310178"/>
            </a:avLst>
          </a:prstGeom>
          <a:solidFill>
            <a:srgbClr val="3D3D42"/>
          </a:solidFill>
          <a:ln w="7620">
            <a:solidFill>
              <a:srgbClr val="56565B"/>
            </a:solidFill>
            <a:prstDash val="solid"/>
          </a:ln>
        </p:spPr>
      </p:sp>
      <p:sp>
        <p:nvSpPr>
          <p:cNvPr id="223" name="Shape 221"/>
          <p:cNvSpPr/>
          <p:nvPr/>
        </p:nvSpPr>
        <p:spPr>
          <a:xfrm>
            <a:off x="10142220" y="2086332"/>
            <a:ext cx="147399" cy="147399"/>
          </a:xfrm>
          <a:prstGeom prst="roundRect">
            <a:avLst>
              <a:gd name="adj" fmla="val 310178"/>
            </a:avLst>
          </a:prstGeom>
          <a:solidFill>
            <a:srgbClr val="3D3D42"/>
          </a:solidFill>
          <a:ln w="7620">
            <a:solidFill>
              <a:srgbClr val="56565B"/>
            </a:solidFill>
            <a:prstDash val="solid"/>
          </a:ln>
        </p:spPr>
      </p:sp>
      <p:sp>
        <p:nvSpPr>
          <p:cNvPr id="224" name="Shape 222"/>
          <p:cNvSpPr/>
          <p:nvPr/>
        </p:nvSpPr>
        <p:spPr>
          <a:xfrm>
            <a:off x="10319028" y="2086332"/>
            <a:ext cx="147399" cy="147399"/>
          </a:xfrm>
          <a:prstGeom prst="roundRect">
            <a:avLst>
              <a:gd name="adj" fmla="val 310178"/>
            </a:avLst>
          </a:prstGeom>
          <a:solidFill>
            <a:srgbClr val="3D3D42"/>
          </a:solidFill>
          <a:ln w="7620">
            <a:solidFill>
              <a:srgbClr val="56565B"/>
            </a:solidFill>
            <a:prstDash val="solid"/>
          </a:ln>
        </p:spPr>
      </p:sp>
      <p:sp>
        <p:nvSpPr>
          <p:cNvPr id="225" name="Shape 223"/>
          <p:cNvSpPr/>
          <p:nvPr/>
        </p:nvSpPr>
        <p:spPr>
          <a:xfrm>
            <a:off x="10495836" y="2086332"/>
            <a:ext cx="147399" cy="147399"/>
          </a:xfrm>
          <a:prstGeom prst="roundRect">
            <a:avLst>
              <a:gd name="adj" fmla="val 310178"/>
            </a:avLst>
          </a:prstGeom>
          <a:solidFill>
            <a:srgbClr val="3D3D42"/>
          </a:solidFill>
          <a:ln w="7620">
            <a:solidFill>
              <a:srgbClr val="56565B"/>
            </a:solidFill>
            <a:prstDash val="solid"/>
          </a:ln>
        </p:spPr>
      </p:sp>
      <p:sp>
        <p:nvSpPr>
          <p:cNvPr id="226" name="Shape 224"/>
          <p:cNvSpPr/>
          <p:nvPr/>
        </p:nvSpPr>
        <p:spPr>
          <a:xfrm>
            <a:off x="10672643" y="2086332"/>
            <a:ext cx="147399" cy="147399"/>
          </a:xfrm>
          <a:prstGeom prst="roundRect">
            <a:avLst>
              <a:gd name="adj" fmla="val 310178"/>
            </a:avLst>
          </a:prstGeom>
          <a:solidFill>
            <a:srgbClr val="3D3D42"/>
          </a:solidFill>
          <a:ln w="7620">
            <a:solidFill>
              <a:srgbClr val="56565B"/>
            </a:solidFill>
            <a:prstDash val="solid"/>
          </a:ln>
        </p:spPr>
      </p:sp>
      <p:sp>
        <p:nvSpPr>
          <p:cNvPr id="227" name="Shape 225"/>
          <p:cNvSpPr/>
          <p:nvPr/>
        </p:nvSpPr>
        <p:spPr>
          <a:xfrm>
            <a:off x="10849451" y="2086332"/>
            <a:ext cx="147399" cy="147399"/>
          </a:xfrm>
          <a:prstGeom prst="roundRect">
            <a:avLst>
              <a:gd name="adj" fmla="val 310178"/>
            </a:avLst>
          </a:prstGeom>
          <a:solidFill>
            <a:srgbClr val="3D3D42"/>
          </a:solidFill>
          <a:ln w="7620">
            <a:solidFill>
              <a:srgbClr val="56565B"/>
            </a:solidFill>
            <a:prstDash val="solid"/>
          </a:ln>
        </p:spPr>
      </p:sp>
      <p:sp>
        <p:nvSpPr>
          <p:cNvPr id="228" name="Shape 226"/>
          <p:cNvSpPr/>
          <p:nvPr/>
        </p:nvSpPr>
        <p:spPr>
          <a:xfrm>
            <a:off x="11026259" y="2086332"/>
            <a:ext cx="147399" cy="147399"/>
          </a:xfrm>
          <a:prstGeom prst="roundRect">
            <a:avLst>
              <a:gd name="adj" fmla="val 310178"/>
            </a:avLst>
          </a:prstGeom>
          <a:solidFill>
            <a:srgbClr val="3D3D42"/>
          </a:solidFill>
          <a:ln w="7620">
            <a:solidFill>
              <a:srgbClr val="56565B"/>
            </a:solidFill>
            <a:prstDash val="solid"/>
          </a:ln>
        </p:spPr>
      </p:sp>
      <p:sp>
        <p:nvSpPr>
          <p:cNvPr id="229" name="Shape 227"/>
          <p:cNvSpPr/>
          <p:nvPr/>
        </p:nvSpPr>
        <p:spPr>
          <a:xfrm>
            <a:off x="11203067" y="2086332"/>
            <a:ext cx="147399" cy="147399"/>
          </a:xfrm>
          <a:prstGeom prst="roundRect">
            <a:avLst>
              <a:gd name="adj" fmla="val 310178"/>
            </a:avLst>
          </a:prstGeom>
          <a:solidFill>
            <a:srgbClr val="3D3D42"/>
          </a:solidFill>
          <a:ln w="7620">
            <a:solidFill>
              <a:srgbClr val="56565B"/>
            </a:solidFill>
            <a:prstDash val="solid"/>
          </a:ln>
        </p:spPr>
      </p:sp>
      <p:sp>
        <p:nvSpPr>
          <p:cNvPr id="230" name="Shape 228"/>
          <p:cNvSpPr/>
          <p:nvPr/>
        </p:nvSpPr>
        <p:spPr>
          <a:xfrm>
            <a:off x="9611797" y="2263140"/>
            <a:ext cx="147399" cy="147399"/>
          </a:xfrm>
          <a:prstGeom prst="roundRect">
            <a:avLst>
              <a:gd name="adj" fmla="val 310178"/>
            </a:avLst>
          </a:prstGeom>
          <a:solidFill>
            <a:srgbClr val="3D3D42"/>
          </a:solidFill>
          <a:ln w="7620">
            <a:solidFill>
              <a:srgbClr val="56565B"/>
            </a:solidFill>
            <a:prstDash val="solid"/>
          </a:ln>
        </p:spPr>
      </p:sp>
      <p:sp>
        <p:nvSpPr>
          <p:cNvPr id="231" name="Shape 229"/>
          <p:cNvSpPr/>
          <p:nvPr/>
        </p:nvSpPr>
        <p:spPr>
          <a:xfrm>
            <a:off x="9788604" y="2263140"/>
            <a:ext cx="147399" cy="147399"/>
          </a:xfrm>
          <a:prstGeom prst="roundRect">
            <a:avLst>
              <a:gd name="adj" fmla="val 310178"/>
            </a:avLst>
          </a:prstGeom>
          <a:solidFill>
            <a:srgbClr val="3D3D42"/>
          </a:solidFill>
          <a:ln w="7620">
            <a:solidFill>
              <a:srgbClr val="56565B"/>
            </a:solidFill>
            <a:prstDash val="solid"/>
          </a:ln>
        </p:spPr>
      </p:sp>
      <p:sp>
        <p:nvSpPr>
          <p:cNvPr id="232" name="Shape 230"/>
          <p:cNvSpPr/>
          <p:nvPr/>
        </p:nvSpPr>
        <p:spPr>
          <a:xfrm>
            <a:off x="9965412" y="2263140"/>
            <a:ext cx="147399" cy="147399"/>
          </a:xfrm>
          <a:prstGeom prst="roundRect">
            <a:avLst>
              <a:gd name="adj" fmla="val 310178"/>
            </a:avLst>
          </a:prstGeom>
          <a:solidFill>
            <a:srgbClr val="3D3D42"/>
          </a:solidFill>
          <a:ln w="7620">
            <a:solidFill>
              <a:srgbClr val="56565B"/>
            </a:solidFill>
            <a:prstDash val="solid"/>
          </a:ln>
        </p:spPr>
      </p:sp>
      <p:sp>
        <p:nvSpPr>
          <p:cNvPr id="233" name="Shape 231"/>
          <p:cNvSpPr/>
          <p:nvPr/>
        </p:nvSpPr>
        <p:spPr>
          <a:xfrm>
            <a:off x="10142220" y="2263140"/>
            <a:ext cx="147399" cy="147399"/>
          </a:xfrm>
          <a:prstGeom prst="roundRect">
            <a:avLst>
              <a:gd name="adj" fmla="val 310178"/>
            </a:avLst>
          </a:prstGeom>
          <a:solidFill>
            <a:srgbClr val="3D3D42"/>
          </a:solidFill>
          <a:ln w="7620">
            <a:solidFill>
              <a:srgbClr val="56565B"/>
            </a:solidFill>
            <a:prstDash val="solid"/>
          </a:ln>
        </p:spPr>
      </p:sp>
      <p:sp>
        <p:nvSpPr>
          <p:cNvPr id="234" name="Shape 232"/>
          <p:cNvSpPr/>
          <p:nvPr/>
        </p:nvSpPr>
        <p:spPr>
          <a:xfrm>
            <a:off x="10319028" y="2263140"/>
            <a:ext cx="147399" cy="147399"/>
          </a:xfrm>
          <a:prstGeom prst="roundRect">
            <a:avLst>
              <a:gd name="adj" fmla="val 310178"/>
            </a:avLst>
          </a:prstGeom>
          <a:solidFill>
            <a:srgbClr val="3D3D42"/>
          </a:solidFill>
          <a:ln w="7620">
            <a:solidFill>
              <a:srgbClr val="56565B"/>
            </a:solidFill>
            <a:prstDash val="solid"/>
          </a:ln>
        </p:spPr>
      </p:sp>
      <p:sp>
        <p:nvSpPr>
          <p:cNvPr id="235" name="Shape 233"/>
          <p:cNvSpPr/>
          <p:nvPr/>
        </p:nvSpPr>
        <p:spPr>
          <a:xfrm>
            <a:off x="10495836" y="2263140"/>
            <a:ext cx="147399" cy="147399"/>
          </a:xfrm>
          <a:prstGeom prst="roundRect">
            <a:avLst>
              <a:gd name="adj" fmla="val 310178"/>
            </a:avLst>
          </a:prstGeom>
          <a:solidFill>
            <a:srgbClr val="3D3D42"/>
          </a:solidFill>
          <a:ln w="7620">
            <a:solidFill>
              <a:srgbClr val="56565B"/>
            </a:solidFill>
            <a:prstDash val="solid"/>
          </a:ln>
        </p:spPr>
      </p:sp>
      <p:sp>
        <p:nvSpPr>
          <p:cNvPr id="236" name="Shape 234"/>
          <p:cNvSpPr/>
          <p:nvPr/>
        </p:nvSpPr>
        <p:spPr>
          <a:xfrm>
            <a:off x="10672643" y="2263140"/>
            <a:ext cx="147399" cy="147399"/>
          </a:xfrm>
          <a:prstGeom prst="roundRect">
            <a:avLst>
              <a:gd name="adj" fmla="val 310178"/>
            </a:avLst>
          </a:prstGeom>
          <a:solidFill>
            <a:srgbClr val="3D3D42"/>
          </a:solidFill>
          <a:ln w="7620">
            <a:solidFill>
              <a:srgbClr val="56565B"/>
            </a:solidFill>
            <a:prstDash val="solid"/>
          </a:ln>
        </p:spPr>
      </p:sp>
      <p:sp>
        <p:nvSpPr>
          <p:cNvPr id="237" name="Shape 235"/>
          <p:cNvSpPr/>
          <p:nvPr/>
        </p:nvSpPr>
        <p:spPr>
          <a:xfrm>
            <a:off x="10849451" y="2263140"/>
            <a:ext cx="147399" cy="147399"/>
          </a:xfrm>
          <a:prstGeom prst="roundRect">
            <a:avLst>
              <a:gd name="adj" fmla="val 310178"/>
            </a:avLst>
          </a:prstGeom>
          <a:solidFill>
            <a:srgbClr val="3D3D42"/>
          </a:solidFill>
          <a:ln w="7620">
            <a:solidFill>
              <a:srgbClr val="56565B"/>
            </a:solidFill>
            <a:prstDash val="solid"/>
          </a:ln>
        </p:spPr>
      </p:sp>
      <p:sp>
        <p:nvSpPr>
          <p:cNvPr id="238" name="Shape 236"/>
          <p:cNvSpPr/>
          <p:nvPr/>
        </p:nvSpPr>
        <p:spPr>
          <a:xfrm>
            <a:off x="11026259" y="2263140"/>
            <a:ext cx="147399" cy="147399"/>
          </a:xfrm>
          <a:prstGeom prst="roundRect">
            <a:avLst>
              <a:gd name="adj" fmla="val 310178"/>
            </a:avLst>
          </a:prstGeom>
          <a:solidFill>
            <a:srgbClr val="3D3D42"/>
          </a:solidFill>
          <a:ln w="7620">
            <a:solidFill>
              <a:srgbClr val="56565B"/>
            </a:solidFill>
            <a:prstDash val="solid"/>
          </a:ln>
        </p:spPr>
      </p:sp>
      <p:sp>
        <p:nvSpPr>
          <p:cNvPr id="239" name="Shape 237"/>
          <p:cNvSpPr/>
          <p:nvPr/>
        </p:nvSpPr>
        <p:spPr>
          <a:xfrm>
            <a:off x="11203067" y="2263140"/>
            <a:ext cx="147399" cy="147399"/>
          </a:xfrm>
          <a:prstGeom prst="roundRect">
            <a:avLst>
              <a:gd name="adj" fmla="val 310178"/>
            </a:avLst>
          </a:prstGeom>
          <a:solidFill>
            <a:srgbClr val="3D3D42"/>
          </a:solidFill>
          <a:ln w="7620">
            <a:solidFill>
              <a:srgbClr val="56565B"/>
            </a:solidFill>
            <a:prstDash val="solid"/>
          </a:ln>
        </p:spPr>
      </p:sp>
      <p:sp>
        <p:nvSpPr>
          <p:cNvPr id="240" name="Shape 238"/>
          <p:cNvSpPr/>
          <p:nvPr/>
        </p:nvSpPr>
        <p:spPr>
          <a:xfrm>
            <a:off x="9611797" y="2439948"/>
            <a:ext cx="147399" cy="147399"/>
          </a:xfrm>
          <a:prstGeom prst="roundRect">
            <a:avLst>
              <a:gd name="adj" fmla="val 310178"/>
            </a:avLst>
          </a:prstGeom>
          <a:solidFill>
            <a:srgbClr val="3D3D42"/>
          </a:solidFill>
          <a:ln w="7620">
            <a:solidFill>
              <a:srgbClr val="56565B"/>
            </a:solidFill>
            <a:prstDash val="solid"/>
          </a:ln>
        </p:spPr>
      </p:sp>
      <p:sp>
        <p:nvSpPr>
          <p:cNvPr id="241" name="Shape 239"/>
          <p:cNvSpPr/>
          <p:nvPr/>
        </p:nvSpPr>
        <p:spPr>
          <a:xfrm>
            <a:off x="9788604" y="2439948"/>
            <a:ext cx="147399" cy="147399"/>
          </a:xfrm>
          <a:prstGeom prst="roundRect">
            <a:avLst>
              <a:gd name="adj" fmla="val 310178"/>
            </a:avLst>
          </a:prstGeom>
          <a:solidFill>
            <a:srgbClr val="3D3D42"/>
          </a:solidFill>
          <a:ln w="7620">
            <a:solidFill>
              <a:srgbClr val="56565B"/>
            </a:solidFill>
            <a:prstDash val="solid"/>
          </a:ln>
        </p:spPr>
      </p:sp>
      <p:sp>
        <p:nvSpPr>
          <p:cNvPr id="242" name="Shape 240"/>
          <p:cNvSpPr/>
          <p:nvPr/>
        </p:nvSpPr>
        <p:spPr>
          <a:xfrm>
            <a:off x="9965412" y="2439948"/>
            <a:ext cx="147399" cy="147399"/>
          </a:xfrm>
          <a:prstGeom prst="roundRect">
            <a:avLst>
              <a:gd name="adj" fmla="val 310178"/>
            </a:avLst>
          </a:prstGeom>
          <a:solidFill>
            <a:srgbClr val="3D3D42"/>
          </a:solidFill>
          <a:ln w="7620">
            <a:solidFill>
              <a:srgbClr val="56565B"/>
            </a:solidFill>
            <a:prstDash val="solid"/>
          </a:ln>
        </p:spPr>
      </p:sp>
      <p:sp>
        <p:nvSpPr>
          <p:cNvPr id="243" name="Shape 241"/>
          <p:cNvSpPr/>
          <p:nvPr/>
        </p:nvSpPr>
        <p:spPr>
          <a:xfrm>
            <a:off x="10142220" y="2439948"/>
            <a:ext cx="147399" cy="147399"/>
          </a:xfrm>
          <a:prstGeom prst="roundRect">
            <a:avLst>
              <a:gd name="adj" fmla="val 310178"/>
            </a:avLst>
          </a:prstGeom>
          <a:solidFill>
            <a:srgbClr val="3D3D42"/>
          </a:solidFill>
          <a:ln w="7620">
            <a:solidFill>
              <a:srgbClr val="56565B"/>
            </a:solidFill>
            <a:prstDash val="solid"/>
          </a:ln>
        </p:spPr>
      </p:sp>
      <p:sp>
        <p:nvSpPr>
          <p:cNvPr id="244" name="Shape 242"/>
          <p:cNvSpPr/>
          <p:nvPr/>
        </p:nvSpPr>
        <p:spPr>
          <a:xfrm>
            <a:off x="10319028" y="2439948"/>
            <a:ext cx="147399" cy="147399"/>
          </a:xfrm>
          <a:prstGeom prst="roundRect">
            <a:avLst>
              <a:gd name="adj" fmla="val 310178"/>
            </a:avLst>
          </a:prstGeom>
          <a:solidFill>
            <a:srgbClr val="3D3D42"/>
          </a:solidFill>
          <a:ln w="7620">
            <a:solidFill>
              <a:srgbClr val="56565B"/>
            </a:solidFill>
            <a:prstDash val="solid"/>
          </a:ln>
        </p:spPr>
      </p:sp>
      <p:sp>
        <p:nvSpPr>
          <p:cNvPr id="245" name="Shape 243"/>
          <p:cNvSpPr/>
          <p:nvPr/>
        </p:nvSpPr>
        <p:spPr>
          <a:xfrm>
            <a:off x="10495836" y="2439948"/>
            <a:ext cx="147399" cy="147399"/>
          </a:xfrm>
          <a:prstGeom prst="roundRect">
            <a:avLst>
              <a:gd name="adj" fmla="val 310178"/>
            </a:avLst>
          </a:prstGeom>
          <a:solidFill>
            <a:srgbClr val="3D3D42"/>
          </a:solidFill>
          <a:ln w="7620">
            <a:solidFill>
              <a:srgbClr val="56565B"/>
            </a:solidFill>
            <a:prstDash val="solid"/>
          </a:ln>
        </p:spPr>
      </p:sp>
      <p:sp>
        <p:nvSpPr>
          <p:cNvPr id="246" name="Shape 244"/>
          <p:cNvSpPr/>
          <p:nvPr/>
        </p:nvSpPr>
        <p:spPr>
          <a:xfrm>
            <a:off x="10672643" y="2439948"/>
            <a:ext cx="147399" cy="147399"/>
          </a:xfrm>
          <a:prstGeom prst="roundRect">
            <a:avLst>
              <a:gd name="adj" fmla="val 310178"/>
            </a:avLst>
          </a:prstGeom>
          <a:solidFill>
            <a:srgbClr val="3D3D42"/>
          </a:solidFill>
          <a:ln w="7620">
            <a:solidFill>
              <a:srgbClr val="56565B"/>
            </a:solidFill>
            <a:prstDash val="solid"/>
          </a:ln>
        </p:spPr>
      </p:sp>
      <p:sp>
        <p:nvSpPr>
          <p:cNvPr id="247" name="Shape 245"/>
          <p:cNvSpPr/>
          <p:nvPr/>
        </p:nvSpPr>
        <p:spPr>
          <a:xfrm>
            <a:off x="10849451" y="2439948"/>
            <a:ext cx="147399" cy="147399"/>
          </a:xfrm>
          <a:prstGeom prst="roundRect">
            <a:avLst>
              <a:gd name="adj" fmla="val 310178"/>
            </a:avLst>
          </a:prstGeom>
          <a:solidFill>
            <a:srgbClr val="3D3D42"/>
          </a:solidFill>
          <a:ln w="7620">
            <a:solidFill>
              <a:srgbClr val="56565B"/>
            </a:solidFill>
            <a:prstDash val="solid"/>
          </a:ln>
        </p:spPr>
      </p:sp>
      <p:sp>
        <p:nvSpPr>
          <p:cNvPr id="248" name="Shape 246"/>
          <p:cNvSpPr/>
          <p:nvPr/>
        </p:nvSpPr>
        <p:spPr>
          <a:xfrm>
            <a:off x="11026259" y="2439948"/>
            <a:ext cx="147399" cy="147399"/>
          </a:xfrm>
          <a:prstGeom prst="roundRect">
            <a:avLst>
              <a:gd name="adj" fmla="val 310178"/>
            </a:avLst>
          </a:prstGeom>
          <a:solidFill>
            <a:srgbClr val="3D3D42"/>
          </a:solidFill>
          <a:ln w="7620">
            <a:solidFill>
              <a:srgbClr val="56565B"/>
            </a:solidFill>
            <a:prstDash val="solid"/>
          </a:ln>
        </p:spPr>
      </p:sp>
      <p:sp>
        <p:nvSpPr>
          <p:cNvPr id="249" name="Shape 247"/>
          <p:cNvSpPr/>
          <p:nvPr/>
        </p:nvSpPr>
        <p:spPr>
          <a:xfrm>
            <a:off x="11203067" y="2439948"/>
            <a:ext cx="147399" cy="147399"/>
          </a:xfrm>
          <a:prstGeom prst="roundRect">
            <a:avLst>
              <a:gd name="adj" fmla="val 310178"/>
            </a:avLst>
          </a:prstGeom>
          <a:solidFill>
            <a:srgbClr val="3D3D42"/>
          </a:solidFill>
          <a:ln w="7620">
            <a:solidFill>
              <a:srgbClr val="56565B"/>
            </a:solidFill>
            <a:prstDash val="solid"/>
          </a:ln>
        </p:spPr>
      </p:sp>
      <p:sp>
        <p:nvSpPr>
          <p:cNvPr id="250" name="Shape 248"/>
          <p:cNvSpPr/>
          <p:nvPr/>
        </p:nvSpPr>
        <p:spPr>
          <a:xfrm>
            <a:off x="9611797" y="2616756"/>
            <a:ext cx="147399" cy="147399"/>
          </a:xfrm>
          <a:prstGeom prst="roundRect">
            <a:avLst>
              <a:gd name="adj" fmla="val 310178"/>
            </a:avLst>
          </a:prstGeom>
          <a:solidFill>
            <a:srgbClr val="3D3D42"/>
          </a:solidFill>
          <a:ln w="7620">
            <a:solidFill>
              <a:srgbClr val="56565B"/>
            </a:solidFill>
            <a:prstDash val="solid"/>
          </a:ln>
        </p:spPr>
      </p:sp>
      <p:sp>
        <p:nvSpPr>
          <p:cNvPr id="251" name="Shape 249"/>
          <p:cNvSpPr/>
          <p:nvPr/>
        </p:nvSpPr>
        <p:spPr>
          <a:xfrm>
            <a:off x="9788604" y="2616756"/>
            <a:ext cx="147399" cy="147399"/>
          </a:xfrm>
          <a:prstGeom prst="roundRect">
            <a:avLst>
              <a:gd name="adj" fmla="val 310178"/>
            </a:avLst>
          </a:prstGeom>
          <a:solidFill>
            <a:srgbClr val="3D3D42"/>
          </a:solidFill>
          <a:ln w="7620">
            <a:solidFill>
              <a:srgbClr val="56565B"/>
            </a:solidFill>
            <a:prstDash val="solid"/>
          </a:ln>
        </p:spPr>
      </p:sp>
      <p:sp>
        <p:nvSpPr>
          <p:cNvPr id="252" name="Shape 250"/>
          <p:cNvSpPr/>
          <p:nvPr/>
        </p:nvSpPr>
        <p:spPr>
          <a:xfrm>
            <a:off x="9965412" y="2616756"/>
            <a:ext cx="147399" cy="147399"/>
          </a:xfrm>
          <a:prstGeom prst="roundRect">
            <a:avLst>
              <a:gd name="adj" fmla="val 310178"/>
            </a:avLst>
          </a:prstGeom>
          <a:solidFill>
            <a:srgbClr val="3D3D42"/>
          </a:solidFill>
          <a:ln w="7620">
            <a:solidFill>
              <a:srgbClr val="56565B"/>
            </a:solidFill>
            <a:prstDash val="solid"/>
          </a:ln>
        </p:spPr>
      </p:sp>
      <p:sp>
        <p:nvSpPr>
          <p:cNvPr id="253" name="Shape 251"/>
          <p:cNvSpPr/>
          <p:nvPr/>
        </p:nvSpPr>
        <p:spPr>
          <a:xfrm>
            <a:off x="10142220" y="2616756"/>
            <a:ext cx="147399" cy="147399"/>
          </a:xfrm>
          <a:prstGeom prst="roundRect">
            <a:avLst>
              <a:gd name="adj" fmla="val 310178"/>
            </a:avLst>
          </a:prstGeom>
          <a:solidFill>
            <a:srgbClr val="3D3D42"/>
          </a:solidFill>
          <a:ln w="7620">
            <a:solidFill>
              <a:srgbClr val="56565B"/>
            </a:solidFill>
            <a:prstDash val="solid"/>
          </a:ln>
        </p:spPr>
      </p:sp>
      <p:sp>
        <p:nvSpPr>
          <p:cNvPr id="254" name="Shape 252"/>
          <p:cNvSpPr/>
          <p:nvPr/>
        </p:nvSpPr>
        <p:spPr>
          <a:xfrm>
            <a:off x="10319028" y="2616756"/>
            <a:ext cx="147399" cy="147399"/>
          </a:xfrm>
          <a:prstGeom prst="roundRect">
            <a:avLst>
              <a:gd name="adj" fmla="val 310178"/>
            </a:avLst>
          </a:prstGeom>
          <a:solidFill>
            <a:srgbClr val="3D3D42"/>
          </a:solidFill>
          <a:ln w="7620">
            <a:solidFill>
              <a:srgbClr val="56565B"/>
            </a:solidFill>
            <a:prstDash val="solid"/>
          </a:ln>
        </p:spPr>
      </p:sp>
      <p:sp>
        <p:nvSpPr>
          <p:cNvPr id="255" name="Shape 253"/>
          <p:cNvSpPr/>
          <p:nvPr/>
        </p:nvSpPr>
        <p:spPr>
          <a:xfrm>
            <a:off x="10495836" y="2616756"/>
            <a:ext cx="147399" cy="147399"/>
          </a:xfrm>
          <a:prstGeom prst="roundRect">
            <a:avLst>
              <a:gd name="adj" fmla="val 310178"/>
            </a:avLst>
          </a:prstGeom>
          <a:solidFill>
            <a:srgbClr val="3D3D42"/>
          </a:solidFill>
          <a:ln w="7620">
            <a:solidFill>
              <a:srgbClr val="56565B"/>
            </a:solidFill>
            <a:prstDash val="solid"/>
          </a:ln>
        </p:spPr>
      </p:sp>
      <p:sp>
        <p:nvSpPr>
          <p:cNvPr id="256" name="Shape 254"/>
          <p:cNvSpPr/>
          <p:nvPr/>
        </p:nvSpPr>
        <p:spPr>
          <a:xfrm>
            <a:off x="10672643" y="2616756"/>
            <a:ext cx="147399" cy="147399"/>
          </a:xfrm>
          <a:prstGeom prst="roundRect">
            <a:avLst>
              <a:gd name="adj" fmla="val 310178"/>
            </a:avLst>
          </a:prstGeom>
          <a:solidFill>
            <a:srgbClr val="3D3D42"/>
          </a:solidFill>
          <a:ln w="7620">
            <a:solidFill>
              <a:srgbClr val="56565B"/>
            </a:solidFill>
            <a:prstDash val="solid"/>
          </a:ln>
        </p:spPr>
      </p:sp>
      <p:sp>
        <p:nvSpPr>
          <p:cNvPr id="257" name="Shape 255"/>
          <p:cNvSpPr/>
          <p:nvPr/>
        </p:nvSpPr>
        <p:spPr>
          <a:xfrm>
            <a:off x="10849451" y="2616756"/>
            <a:ext cx="147399" cy="147399"/>
          </a:xfrm>
          <a:prstGeom prst="roundRect">
            <a:avLst>
              <a:gd name="adj" fmla="val 310178"/>
            </a:avLst>
          </a:prstGeom>
          <a:solidFill>
            <a:srgbClr val="3D3D42"/>
          </a:solidFill>
          <a:ln w="7620">
            <a:solidFill>
              <a:srgbClr val="56565B"/>
            </a:solidFill>
            <a:prstDash val="solid"/>
          </a:ln>
        </p:spPr>
      </p:sp>
      <p:sp>
        <p:nvSpPr>
          <p:cNvPr id="258" name="Shape 256"/>
          <p:cNvSpPr/>
          <p:nvPr/>
        </p:nvSpPr>
        <p:spPr>
          <a:xfrm>
            <a:off x="11026259" y="2616756"/>
            <a:ext cx="147399" cy="147399"/>
          </a:xfrm>
          <a:prstGeom prst="roundRect">
            <a:avLst>
              <a:gd name="adj" fmla="val 310178"/>
            </a:avLst>
          </a:prstGeom>
          <a:solidFill>
            <a:srgbClr val="3D3D42"/>
          </a:solidFill>
          <a:ln w="7620">
            <a:solidFill>
              <a:srgbClr val="56565B"/>
            </a:solidFill>
            <a:prstDash val="solid"/>
          </a:ln>
        </p:spPr>
      </p:sp>
      <p:sp>
        <p:nvSpPr>
          <p:cNvPr id="259" name="Shape 257"/>
          <p:cNvSpPr/>
          <p:nvPr/>
        </p:nvSpPr>
        <p:spPr>
          <a:xfrm>
            <a:off x="11203067" y="2616756"/>
            <a:ext cx="147399" cy="147399"/>
          </a:xfrm>
          <a:prstGeom prst="roundRect">
            <a:avLst>
              <a:gd name="adj" fmla="val 310178"/>
            </a:avLst>
          </a:prstGeom>
          <a:solidFill>
            <a:srgbClr val="3D3D42"/>
          </a:solidFill>
          <a:ln w="7620">
            <a:solidFill>
              <a:srgbClr val="56565B"/>
            </a:solidFill>
            <a:prstDash val="solid"/>
          </a:ln>
        </p:spPr>
      </p:sp>
      <p:sp>
        <p:nvSpPr>
          <p:cNvPr id="260" name="Shape 258"/>
          <p:cNvSpPr/>
          <p:nvPr/>
        </p:nvSpPr>
        <p:spPr>
          <a:xfrm>
            <a:off x="9611797" y="2793563"/>
            <a:ext cx="147399" cy="147399"/>
          </a:xfrm>
          <a:prstGeom prst="roundRect">
            <a:avLst>
              <a:gd name="adj" fmla="val 310178"/>
            </a:avLst>
          </a:prstGeom>
          <a:solidFill>
            <a:srgbClr val="3D3D42"/>
          </a:solidFill>
          <a:ln w="7620">
            <a:solidFill>
              <a:srgbClr val="56565B"/>
            </a:solidFill>
            <a:prstDash val="solid"/>
          </a:ln>
        </p:spPr>
      </p:sp>
      <p:sp>
        <p:nvSpPr>
          <p:cNvPr id="261" name="Shape 259"/>
          <p:cNvSpPr/>
          <p:nvPr/>
        </p:nvSpPr>
        <p:spPr>
          <a:xfrm>
            <a:off x="9788604" y="2793563"/>
            <a:ext cx="147399" cy="147399"/>
          </a:xfrm>
          <a:prstGeom prst="roundRect">
            <a:avLst>
              <a:gd name="adj" fmla="val 310178"/>
            </a:avLst>
          </a:prstGeom>
          <a:solidFill>
            <a:srgbClr val="3D3D42"/>
          </a:solidFill>
          <a:ln w="7620">
            <a:solidFill>
              <a:srgbClr val="56565B"/>
            </a:solidFill>
            <a:prstDash val="solid"/>
          </a:ln>
        </p:spPr>
      </p:sp>
      <p:sp>
        <p:nvSpPr>
          <p:cNvPr id="262" name="Shape 260"/>
          <p:cNvSpPr/>
          <p:nvPr/>
        </p:nvSpPr>
        <p:spPr>
          <a:xfrm>
            <a:off x="9965412" y="2793563"/>
            <a:ext cx="147399" cy="147399"/>
          </a:xfrm>
          <a:prstGeom prst="roundRect">
            <a:avLst>
              <a:gd name="adj" fmla="val 310178"/>
            </a:avLst>
          </a:prstGeom>
          <a:solidFill>
            <a:srgbClr val="3D3D42"/>
          </a:solidFill>
          <a:ln w="7620">
            <a:solidFill>
              <a:srgbClr val="56565B"/>
            </a:solidFill>
            <a:prstDash val="solid"/>
          </a:ln>
        </p:spPr>
      </p:sp>
      <p:sp>
        <p:nvSpPr>
          <p:cNvPr id="263" name="Shape 261"/>
          <p:cNvSpPr/>
          <p:nvPr/>
        </p:nvSpPr>
        <p:spPr>
          <a:xfrm>
            <a:off x="10142220" y="2793563"/>
            <a:ext cx="147399" cy="147399"/>
          </a:xfrm>
          <a:prstGeom prst="roundRect">
            <a:avLst>
              <a:gd name="adj" fmla="val 310178"/>
            </a:avLst>
          </a:prstGeom>
          <a:solidFill>
            <a:srgbClr val="3D3D42"/>
          </a:solidFill>
          <a:ln w="7620">
            <a:solidFill>
              <a:srgbClr val="56565B"/>
            </a:solidFill>
            <a:prstDash val="solid"/>
          </a:ln>
        </p:spPr>
      </p:sp>
      <p:sp>
        <p:nvSpPr>
          <p:cNvPr id="264" name="Shape 262"/>
          <p:cNvSpPr/>
          <p:nvPr/>
        </p:nvSpPr>
        <p:spPr>
          <a:xfrm>
            <a:off x="10319028" y="2793563"/>
            <a:ext cx="147399" cy="147399"/>
          </a:xfrm>
          <a:prstGeom prst="roundRect">
            <a:avLst>
              <a:gd name="adj" fmla="val 310178"/>
            </a:avLst>
          </a:prstGeom>
          <a:solidFill>
            <a:srgbClr val="3D3D42"/>
          </a:solidFill>
          <a:ln w="7620">
            <a:solidFill>
              <a:srgbClr val="56565B"/>
            </a:solidFill>
            <a:prstDash val="solid"/>
          </a:ln>
        </p:spPr>
      </p:sp>
      <p:sp>
        <p:nvSpPr>
          <p:cNvPr id="265" name="Shape 263"/>
          <p:cNvSpPr/>
          <p:nvPr/>
        </p:nvSpPr>
        <p:spPr>
          <a:xfrm>
            <a:off x="10495836" y="2793563"/>
            <a:ext cx="147399" cy="147399"/>
          </a:xfrm>
          <a:prstGeom prst="roundRect">
            <a:avLst>
              <a:gd name="adj" fmla="val 310178"/>
            </a:avLst>
          </a:prstGeom>
          <a:solidFill>
            <a:srgbClr val="3D3D42"/>
          </a:solidFill>
          <a:ln w="7620">
            <a:solidFill>
              <a:srgbClr val="56565B"/>
            </a:solidFill>
            <a:prstDash val="solid"/>
          </a:ln>
        </p:spPr>
      </p:sp>
      <p:sp>
        <p:nvSpPr>
          <p:cNvPr id="266" name="Shape 264"/>
          <p:cNvSpPr/>
          <p:nvPr/>
        </p:nvSpPr>
        <p:spPr>
          <a:xfrm>
            <a:off x="10672643" y="2793563"/>
            <a:ext cx="147399" cy="147399"/>
          </a:xfrm>
          <a:prstGeom prst="roundRect">
            <a:avLst>
              <a:gd name="adj" fmla="val 310178"/>
            </a:avLst>
          </a:prstGeom>
          <a:solidFill>
            <a:srgbClr val="3D3D42"/>
          </a:solidFill>
          <a:ln w="7620">
            <a:solidFill>
              <a:srgbClr val="56565B"/>
            </a:solidFill>
            <a:prstDash val="solid"/>
          </a:ln>
        </p:spPr>
      </p:sp>
      <p:sp>
        <p:nvSpPr>
          <p:cNvPr id="267" name="Shape 265"/>
          <p:cNvSpPr/>
          <p:nvPr/>
        </p:nvSpPr>
        <p:spPr>
          <a:xfrm>
            <a:off x="10849451" y="2793563"/>
            <a:ext cx="147399" cy="147399"/>
          </a:xfrm>
          <a:prstGeom prst="roundRect">
            <a:avLst>
              <a:gd name="adj" fmla="val 310178"/>
            </a:avLst>
          </a:prstGeom>
          <a:solidFill>
            <a:srgbClr val="3D3D42"/>
          </a:solidFill>
          <a:ln w="7620">
            <a:solidFill>
              <a:srgbClr val="56565B"/>
            </a:solidFill>
            <a:prstDash val="solid"/>
          </a:ln>
        </p:spPr>
      </p:sp>
      <p:sp>
        <p:nvSpPr>
          <p:cNvPr id="268" name="Shape 266"/>
          <p:cNvSpPr/>
          <p:nvPr/>
        </p:nvSpPr>
        <p:spPr>
          <a:xfrm>
            <a:off x="11026259" y="2793563"/>
            <a:ext cx="147399" cy="147399"/>
          </a:xfrm>
          <a:prstGeom prst="roundRect">
            <a:avLst>
              <a:gd name="adj" fmla="val 310178"/>
            </a:avLst>
          </a:prstGeom>
          <a:solidFill>
            <a:srgbClr val="3D3D42"/>
          </a:solidFill>
          <a:ln w="7620">
            <a:solidFill>
              <a:srgbClr val="56565B"/>
            </a:solidFill>
            <a:prstDash val="solid"/>
          </a:ln>
        </p:spPr>
      </p:sp>
      <p:sp>
        <p:nvSpPr>
          <p:cNvPr id="269" name="Shape 267"/>
          <p:cNvSpPr/>
          <p:nvPr/>
        </p:nvSpPr>
        <p:spPr>
          <a:xfrm>
            <a:off x="11203067" y="2793563"/>
            <a:ext cx="147399" cy="147399"/>
          </a:xfrm>
          <a:prstGeom prst="roundRect">
            <a:avLst>
              <a:gd name="adj" fmla="val 310178"/>
            </a:avLst>
          </a:prstGeom>
          <a:solidFill>
            <a:srgbClr val="3D3D42"/>
          </a:solidFill>
          <a:ln w="7620">
            <a:solidFill>
              <a:srgbClr val="56565B"/>
            </a:solidFill>
            <a:prstDash val="solid"/>
          </a:ln>
        </p:spPr>
      </p:sp>
      <p:sp>
        <p:nvSpPr>
          <p:cNvPr id="270" name="Shape 268"/>
          <p:cNvSpPr/>
          <p:nvPr/>
        </p:nvSpPr>
        <p:spPr>
          <a:xfrm>
            <a:off x="9611797" y="2970371"/>
            <a:ext cx="147399" cy="147399"/>
          </a:xfrm>
          <a:prstGeom prst="roundRect">
            <a:avLst>
              <a:gd name="adj" fmla="val 310178"/>
            </a:avLst>
          </a:prstGeom>
          <a:solidFill>
            <a:srgbClr val="3D3D42"/>
          </a:solidFill>
          <a:ln w="7620">
            <a:solidFill>
              <a:srgbClr val="56565B"/>
            </a:solidFill>
            <a:prstDash val="solid"/>
          </a:ln>
        </p:spPr>
      </p:sp>
      <p:sp>
        <p:nvSpPr>
          <p:cNvPr id="271" name="Shape 269"/>
          <p:cNvSpPr/>
          <p:nvPr/>
        </p:nvSpPr>
        <p:spPr>
          <a:xfrm>
            <a:off x="9788604" y="2970371"/>
            <a:ext cx="147399" cy="147399"/>
          </a:xfrm>
          <a:prstGeom prst="roundRect">
            <a:avLst>
              <a:gd name="adj" fmla="val 310178"/>
            </a:avLst>
          </a:prstGeom>
          <a:solidFill>
            <a:srgbClr val="3D3D42"/>
          </a:solidFill>
          <a:ln w="7620">
            <a:solidFill>
              <a:srgbClr val="56565B"/>
            </a:solidFill>
            <a:prstDash val="solid"/>
          </a:ln>
        </p:spPr>
      </p:sp>
      <p:sp>
        <p:nvSpPr>
          <p:cNvPr id="272" name="Shape 270"/>
          <p:cNvSpPr/>
          <p:nvPr/>
        </p:nvSpPr>
        <p:spPr>
          <a:xfrm>
            <a:off x="9965412" y="2970371"/>
            <a:ext cx="147399" cy="147399"/>
          </a:xfrm>
          <a:prstGeom prst="roundRect">
            <a:avLst>
              <a:gd name="adj" fmla="val 310178"/>
            </a:avLst>
          </a:prstGeom>
          <a:solidFill>
            <a:srgbClr val="3D3D42"/>
          </a:solidFill>
          <a:ln w="7620">
            <a:solidFill>
              <a:srgbClr val="56565B"/>
            </a:solidFill>
            <a:prstDash val="solid"/>
          </a:ln>
        </p:spPr>
      </p:sp>
      <p:sp>
        <p:nvSpPr>
          <p:cNvPr id="273" name="Shape 271"/>
          <p:cNvSpPr/>
          <p:nvPr/>
        </p:nvSpPr>
        <p:spPr>
          <a:xfrm>
            <a:off x="10142220" y="2970371"/>
            <a:ext cx="147399" cy="147399"/>
          </a:xfrm>
          <a:prstGeom prst="roundRect">
            <a:avLst>
              <a:gd name="adj" fmla="val 310178"/>
            </a:avLst>
          </a:prstGeom>
          <a:solidFill>
            <a:srgbClr val="3D3D42"/>
          </a:solidFill>
          <a:ln w="7620">
            <a:solidFill>
              <a:srgbClr val="56565B"/>
            </a:solidFill>
            <a:prstDash val="solid"/>
          </a:ln>
        </p:spPr>
      </p:sp>
      <p:sp>
        <p:nvSpPr>
          <p:cNvPr id="274" name="Shape 272"/>
          <p:cNvSpPr/>
          <p:nvPr/>
        </p:nvSpPr>
        <p:spPr>
          <a:xfrm>
            <a:off x="10319028" y="2970371"/>
            <a:ext cx="147399" cy="147399"/>
          </a:xfrm>
          <a:prstGeom prst="roundRect">
            <a:avLst>
              <a:gd name="adj" fmla="val 310178"/>
            </a:avLst>
          </a:prstGeom>
          <a:solidFill>
            <a:srgbClr val="3D3D42"/>
          </a:solidFill>
          <a:ln w="7620">
            <a:solidFill>
              <a:srgbClr val="56565B"/>
            </a:solidFill>
            <a:prstDash val="solid"/>
          </a:ln>
        </p:spPr>
      </p:sp>
      <p:sp>
        <p:nvSpPr>
          <p:cNvPr id="275" name="Shape 273"/>
          <p:cNvSpPr/>
          <p:nvPr/>
        </p:nvSpPr>
        <p:spPr>
          <a:xfrm>
            <a:off x="10495836" y="2970371"/>
            <a:ext cx="147399" cy="147399"/>
          </a:xfrm>
          <a:prstGeom prst="roundRect">
            <a:avLst>
              <a:gd name="adj" fmla="val 310178"/>
            </a:avLst>
          </a:prstGeom>
          <a:solidFill>
            <a:srgbClr val="3D3D42"/>
          </a:solidFill>
          <a:ln w="7620">
            <a:solidFill>
              <a:srgbClr val="56565B"/>
            </a:solidFill>
            <a:prstDash val="solid"/>
          </a:ln>
        </p:spPr>
      </p:sp>
      <p:sp>
        <p:nvSpPr>
          <p:cNvPr id="276" name="Shape 274"/>
          <p:cNvSpPr/>
          <p:nvPr/>
        </p:nvSpPr>
        <p:spPr>
          <a:xfrm>
            <a:off x="10672643" y="2970371"/>
            <a:ext cx="147399" cy="147399"/>
          </a:xfrm>
          <a:prstGeom prst="roundRect">
            <a:avLst>
              <a:gd name="adj" fmla="val 310178"/>
            </a:avLst>
          </a:prstGeom>
          <a:solidFill>
            <a:srgbClr val="3D3D42"/>
          </a:solidFill>
          <a:ln w="7620">
            <a:solidFill>
              <a:srgbClr val="56565B"/>
            </a:solidFill>
            <a:prstDash val="solid"/>
          </a:ln>
        </p:spPr>
      </p:sp>
      <p:sp>
        <p:nvSpPr>
          <p:cNvPr id="277" name="Shape 275"/>
          <p:cNvSpPr/>
          <p:nvPr/>
        </p:nvSpPr>
        <p:spPr>
          <a:xfrm>
            <a:off x="10849451" y="2970371"/>
            <a:ext cx="147399" cy="147399"/>
          </a:xfrm>
          <a:prstGeom prst="roundRect">
            <a:avLst>
              <a:gd name="adj" fmla="val 310178"/>
            </a:avLst>
          </a:prstGeom>
          <a:solidFill>
            <a:srgbClr val="3D3D42"/>
          </a:solidFill>
          <a:ln w="7620">
            <a:solidFill>
              <a:srgbClr val="56565B"/>
            </a:solidFill>
            <a:prstDash val="solid"/>
          </a:ln>
        </p:spPr>
      </p:sp>
      <p:sp>
        <p:nvSpPr>
          <p:cNvPr id="278" name="Shape 276"/>
          <p:cNvSpPr/>
          <p:nvPr/>
        </p:nvSpPr>
        <p:spPr>
          <a:xfrm>
            <a:off x="11026259" y="2970371"/>
            <a:ext cx="147399" cy="147399"/>
          </a:xfrm>
          <a:prstGeom prst="roundRect">
            <a:avLst>
              <a:gd name="adj" fmla="val 310178"/>
            </a:avLst>
          </a:prstGeom>
          <a:solidFill>
            <a:srgbClr val="3D3D42"/>
          </a:solidFill>
          <a:ln w="7620">
            <a:solidFill>
              <a:srgbClr val="56565B"/>
            </a:solidFill>
            <a:prstDash val="solid"/>
          </a:ln>
        </p:spPr>
      </p:sp>
      <p:sp>
        <p:nvSpPr>
          <p:cNvPr id="279" name="Shape 277"/>
          <p:cNvSpPr/>
          <p:nvPr/>
        </p:nvSpPr>
        <p:spPr>
          <a:xfrm>
            <a:off x="11203067" y="2970371"/>
            <a:ext cx="147399" cy="147399"/>
          </a:xfrm>
          <a:prstGeom prst="roundRect">
            <a:avLst>
              <a:gd name="adj" fmla="val 310178"/>
            </a:avLst>
          </a:prstGeom>
          <a:solidFill>
            <a:srgbClr val="3D3D42"/>
          </a:solidFill>
          <a:ln w="7620">
            <a:solidFill>
              <a:srgbClr val="56565B"/>
            </a:solidFill>
            <a:prstDash val="solid"/>
          </a:ln>
        </p:spPr>
      </p:sp>
      <p:sp>
        <p:nvSpPr>
          <p:cNvPr id="280" name="Shape 278"/>
          <p:cNvSpPr/>
          <p:nvPr/>
        </p:nvSpPr>
        <p:spPr>
          <a:xfrm>
            <a:off x="9611797" y="3147179"/>
            <a:ext cx="147399" cy="147399"/>
          </a:xfrm>
          <a:prstGeom prst="roundRect">
            <a:avLst>
              <a:gd name="adj" fmla="val 310178"/>
            </a:avLst>
          </a:prstGeom>
          <a:solidFill>
            <a:srgbClr val="3D3D42"/>
          </a:solidFill>
          <a:ln w="7620">
            <a:solidFill>
              <a:srgbClr val="56565B"/>
            </a:solidFill>
            <a:prstDash val="solid"/>
          </a:ln>
        </p:spPr>
      </p:sp>
      <p:sp>
        <p:nvSpPr>
          <p:cNvPr id="281" name="Shape 279"/>
          <p:cNvSpPr/>
          <p:nvPr/>
        </p:nvSpPr>
        <p:spPr>
          <a:xfrm>
            <a:off x="9788604" y="3147179"/>
            <a:ext cx="147399" cy="147399"/>
          </a:xfrm>
          <a:prstGeom prst="roundRect">
            <a:avLst>
              <a:gd name="adj" fmla="val 310178"/>
            </a:avLst>
          </a:prstGeom>
          <a:solidFill>
            <a:srgbClr val="3D3D42"/>
          </a:solidFill>
          <a:ln w="7620">
            <a:solidFill>
              <a:srgbClr val="56565B"/>
            </a:solidFill>
            <a:prstDash val="solid"/>
          </a:ln>
        </p:spPr>
      </p:sp>
      <p:sp>
        <p:nvSpPr>
          <p:cNvPr id="282" name="Shape 280"/>
          <p:cNvSpPr/>
          <p:nvPr/>
        </p:nvSpPr>
        <p:spPr>
          <a:xfrm>
            <a:off x="9965412" y="3147179"/>
            <a:ext cx="147399" cy="147399"/>
          </a:xfrm>
          <a:prstGeom prst="roundRect">
            <a:avLst>
              <a:gd name="adj" fmla="val 310178"/>
            </a:avLst>
          </a:prstGeom>
          <a:solidFill>
            <a:srgbClr val="3D3D42"/>
          </a:solidFill>
          <a:ln w="7620">
            <a:solidFill>
              <a:srgbClr val="56565B"/>
            </a:solidFill>
            <a:prstDash val="solid"/>
          </a:ln>
        </p:spPr>
      </p:sp>
      <p:sp>
        <p:nvSpPr>
          <p:cNvPr id="283" name="Shape 281"/>
          <p:cNvSpPr/>
          <p:nvPr/>
        </p:nvSpPr>
        <p:spPr>
          <a:xfrm>
            <a:off x="10142220" y="3147179"/>
            <a:ext cx="147399" cy="147399"/>
          </a:xfrm>
          <a:prstGeom prst="roundRect">
            <a:avLst>
              <a:gd name="adj" fmla="val 310178"/>
            </a:avLst>
          </a:prstGeom>
          <a:solidFill>
            <a:srgbClr val="3D3D42"/>
          </a:solidFill>
          <a:ln w="7620">
            <a:solidFill>
              <a:srgbClr val="56565B"/>
            </a:solidFill>
            <a:prstDash val="solid"/>
          </a:ln>
        </p:spPr>
      </p:sp>
      <p:sp>
        <p:nvSpPr>
          <p:cNvPr id="284" name="Shape 282"/>
          <p:cNvSpPr/>
          <p:nvPr/>
        </p:nvSpPr>
        <p:spPr>
          <a:xfrm>
            <a:off x="10319028" y="3147179"/>
            <a:ext cx="147399" cy="147399"/>
          </a:xfrm>
          <a:prstGeom prst="roundRect">
            <a:avLst>
              <a:gd name="adj" fmla="val 310178"/>
            </a:avLst>
          </a:prstGeom>
          <a:solidFill>
            <a:srgbClr val="3D3D42"/>
          </a:solidFill>
          <a:ln w="7620">
            <a:solidFill>
              <a:srgbClr val="56565B"/>
            </a:solidFill>
            <a:prstDash val="solid"/>
          </a:ln>
        </p:spPr>
      </p:sp>
      <p:sp>
        <p:nvSpPr>
          <p:cNvPr id="285" name="Shape 283"/>
          <p:cNvSpPr/>
          <p:nvPr/>
        </p:nvSpPr>
        <p:spPr>
          <a:xfrm>
            <a:off x="10495836" y="3147179"/>
            <a:ext cx="147399" cy="147399"/>
          </a:xfrm>
          <a:prstGeom prst="roundRect">
            <a:avLst>
              <a:gd name="adj" fmla="val 310178"/>
            </a:avLst>
          </a:prstGeom>
          <a:solidFill>
            <a:srgbClr val="3D3D42"/>
          </a:solidFill>
          <a:ln w="7620">
            <a:solidFill>
              <a:srgbClr val="56565B"/>
            </a:solidFill>
            <a:prstDash val="solid"/>
          </a:ln>
        </p:spPr>
      </p:sp>
      <p:sp>
        <p:nvSpPr>
          <p:cNvPr id="286" name="Shape 284"/>
          <p:cNvSpPr/>
          <p:nvPr/>
        </p:nvSpPr>
        <p:spPr>
          <a:xfrm>
            <a:off x="10672643" y="3147179"/>
            <a:ext cx="147399" cy="147399"/>
          </a:xfrm>
          <a:prstGeom prst="roundRect">
            <a:avLst>
              <a:gd name="adj" fmla="val 310178"/>
            </a:avLst>
          </a:prstGeom>
          <a:solidFill>
            <a:srgbClr val="3D3D42"/>
          </a:solidFill>
          <a:ln w="7620">
            <a:solidFill>
              <a:srgbClr val="56565B"/>
            </a:solidFill>
            <a:prstDash val="solid"/>
          </a:ln>
        </p:spPr>
      </p:sp>
      <p:sp>
        <p:nvSpPr>
          <p:cNvPr id="287" name="Shape 285"/>
          <p:cNvSpPr/>
          <p:nvPr/>
        </p:nvSpPr>
        <p:spPr>
          <a:xfrm>
            <a:off x="10849451" y="3147179"/>
            <a:ext cx="147399" cy="147399"/>
          </a:xfrm>
          <a:prstGeom prst="roundRect">
            <a:avLst>
              <a:gd name="adj" fmla="val 310178"/>
            </a:avLst>
          </a:prstGeom>
          <a:solidFill>
            <a:srgbClr val="3D3D42"/>
          </a:solidFill>
          <a:ln w="7620">
            <a:solidFill>
              <a:srgbClr val="56565B"/>
            </a:solidFill>
            <a:prstDash val="solid"/>
          </a:ln>
        </p:spPr>
      </p:sp>
      <p:sp>
        <p:nvSpPr>
          <p:cNvPr id="288" name="Shape 286"/>
          <p:cNvSpPr/>
          <p:nvPr/>
        </p:nvSpPr>
        <p:spPr>
          <a:xfrm>
            <a:off x="11026259" y="3147179"/>
            <a:ext cx="147399" cy="147399"/>
          </a:xfrm>
          <a:prstGeom prst="roundRect">
            <a:avLst>
              <a:gd name="adj" fmla="val 310178"/>
            </a:avLst>
          </a:prstGeom>
          <a:solidFill>
            <a:srgbClr val="3D3D42"/>
          </a:solidFill>
          <a:ln w="7620">
            <a:solidFill>
              <a:srgbClr val="56565B"/>
            </a:solidFill>
            <a:prstDash val="solid"/>
          </a:ln>
        </p:spPr>
      </p:sp>
      <p:sp>
        <p:nvSpPr>
          <p:cNvPr id="289" name="Shape 287"/>
          <p:cNvSpPr/>
          <p:nvPr/>
        </p:nvSpPr>
        <p:spPr>
          <a:xfrm>
            <a:off x="11203067" y="3147179"/>
            <a:ext cx="147399" cy="147399"/>
          </a:xfrm>
          <a:prstGeom prst="roundRect">
            <a:avLst>
              <a:gd name="adj" fmla="val 310178"/>
            </a:avLst>
          </a:prstGeom>
          <a:solidFill>
            <a:srgbClr val="3D3D42"/>
          </a:solidFill>
          <a:ln w="7620">
            <a:solidFill>
              <a:srgbClr val="56565B"/>
            </a:solidFill>
            <a:prstDash val="solid"/>
          </a:ln>
        </p:spPr>
      </p:sp>
      <p:sp>
        <p:nvSpPr>
          <p:cNvPr id="290" name="Shape 288"/>
          <p:cNvSpPr/>
          <p:nvPr/>
        </p:nvSpPr>
        <p:spPr>
          <a:xfrm>
            <a:off x="9611797" y="3323987"/>
            <a:ext cx="147399" cy="147399"/>
          </a:xfrm>
          <a:prstGeom prst="roundRect">
            <a:avLst>
              <a:gd name="adj" fmla="val 310178"/>
            </a:avLst>
          </a:prstGeom>
          <a:solidFill>
            <a:srgbClr val="3D3D42"/>
          </a:solidFill>
          <a:ln w="7620">
            <a:solidFill>
              <a:srgbClr val="56565B"/>
            </a:solidFill>
            <a:prstDash val="solid"/>
          </a:ln>
        </p:spPr>
      </p:sp>
      <p:sp>
        <p:nvSpPr>
          <p:cNvPr id="291" name="Shape 289"/>
          <p:cNvSpPr/>
          <p:nvPr/>
        </p:nvSpPr>
        <p:spPr>
          <a:xfrm>
            <a:off x="9788604" y="3323987"/>
            <a:ext cx="147399" cy="147399"/>
          </a:xfrm>
          <a:prstGeom prst="roundRect">
            <a:avLst>
              <a:gd name="adj" fmla="val 310178"/>
            </a:avLst>
          </a:prstGeom>
          <a:solidFill>
            <a:srgbClr val="3D3D42"/>
          </a:solidFill>
          <a:ln w="7620">
            <a:solidFill>
              <a:srgbClr val="56565B"/>
            </a:solidFill>
            <a:prstDash val="solid"/>
          </a:ln>
        </p:spPr>
      </p:sp>
      <p:sp>
        <p:nvSpPr>
          <p:cNvPr id="292" name="Shape 290"/>
          <p:cNvSpPr/>
          <p:nvPr/>
        </p:nvSpPr>
        <p:spPr>
          <a:xfrm>
            <a:off x="9965412" y="3323987"/>
            <a:ext cx="147399" cy="147399"/>
          </a:xfrm>
          <a:prstGeom prst="roundRect">
            <a:avLst>
              <a:gd name="adj" fmla="val 310178"/>
            </a:avLst>
          </a:prstGeom>
          <a:solidFill>
            <a:srgbClr val="3D3D42"/>
          </a:solidFill>
          <a:ln w="7620">
            <a:solidFill>
              <a:srgbClr val="56565B"/>
            </a:solidFill>
            <a:prstDash val="solid"/>
          </a:ln>
        </p:spPr>
      </p:sp>
      <p:sp>
        <p:nvSpPr>
          <p:cNvPr id="293" name="Shape 291"/>
          <p:cNvSpPr/>
          <p:nvPr/>
        </p:nvSpPr>
        <p:spPr>
          <a:xfrm>
            <a:off x="10142220" y="3323987"/>
            <a:ext cx="147399" cy="147399"/>
          </a:xfrm>
          <a:prstGeom prst="roundRect">
            <a:avLst>
              <a:gd name="adj" fmla="val 310178"/>
            </a:avLst>
          </a:prstGeom>
          <a:solidFill>
            <a:srgbClr val="3D3D42"/>
          </a:solidFill>
          <a:ln w="7620">
            <a:solidFill>
              <a:srgbClr val="56565B"/>
            </a:solidFill>
            <a:prstDash val="solid"/>
          </a:ln>
        </p:spPr>
      </p:sp>
      <p:sp>
        <p:nvSpPr>
          <p:cNvPr id="294" name="Shape 292"/>
          <p:cNvSpPr/>
          <p:nvPr/>
        </p:nvSpPr>
        <p:spPr>
          <a:xfrm>
            <a:off x="10319028" y="3323987"/>
            <a:ext cx="147399" cy="147399"/>
          </a:xfrm>
          <a:prstGeom prst="roundRect">
            <a:avLst>
              <a:gd name="adj" fmla="val 310178"/>
            </a:avLst>
          </a:prstGeom>
          <a:solidFill>
            <a:srgbClr val="3D3D42"/>
          </a:solidFill>
          <a:ln w="7620">
            <a:solidFill>
              <a:srgbClr val="56565B"/>
            </a:solidFill>
            <a:prstDash val="solid"/>
          </a:ln>
        </p:spPr>
      </p:sp>
      <p:sp>
        <p:nvSpPr>
          <p:cNvPr id="295" name="Shape 293"/>
          <p:cNvSpPr/>
          <p:nvPr/>
        </p:nvSpPr>
        <p:spPr>
          <a:xfrm>
            <a:off x="10495836" y="3323987"/>
            <a:ext cx="147399" cy="147399"/>
          </a:xfrm>
          <a:prstGeom prst="roundRect">
            <a:avLst>
              <a:gd name="adj" fmla="val 310178"/>
            </a:avLst>
          </a:prstGeom>
          <a:solidFill>
            <a:srgbClr val="3D3D42"/>
          </a:solidFill>
          <a:ln w="7620">
            <a:solidFill>
              <a:srgbClr val="56565B"/>
            </a:solidFill>
            <a:prstDash val="solid"/>
          </a:ln>
        </p:spPr>
      </p:sp>
      <p:sp>
        <p:nvSpPr>
          <p:cNvPr id="296" name="Shape 294"/>
          <p:cNvSpPr/>
          <p:nvPr/>
        </p:nvSpPr>
        <p:spPr>
          <a:xfrm>
            <a:off x="10672643" y="3323987"/>
            <a:ext cx="147399" cy="147399"/>
          </a:xfrm>
          <a:prstGeom prst="roundRect">
            <a:avLst>
              <a:gd name="adj" fmla="val 310178"/>
            </a:avLst>
          </a:prstGeom>
          <a:solidFill>
            <a:srgbClr val="3D3D42"/>
          </a:solidFill>
          <a:ln w="7620">
            <a:solidFill>
              <a:srgbClr val="56565B"/>
            </a:solidFill>
            <a:prstDash val="solid"/>
          </a:ln>
        </p:spPr>
      </p:sp>
      <p:sp>
        <p:nvSpPr>
          <p:cNvPr id="297" name="Shape 295"/>
          <p:cNvSpPr/>
          <p:nvPr/>
        </p:nvSpPr>
        <p:spPr>
          <a:xfrm>
            <a:off x="10849451" y="3323987"/>
            <a:ext cx="147399" cy="147399"/>
          </a:xfrm>
          <a:prstGeom prst="roundRect">
            <a:avLst>
              <a:gd name="adj" fmla="val 310178"/>
            </a:avLst>
          </a:prstGeom>
          <a:solidFill>
            <a:srgbClr val="3D3D42"/>
          </a:solidFill>
          <a:ln w="7620">
            <a:solidFill>
              <a:srgbClr val="56565B"/>
            </a:solidFill>
            <a:prstDash val="solid"/>
          </a:ln>
        </p:spPr>
      </p:sp>
      <p:sp>
        <p:nvSpPr>
          <p:cNvPr id="298" name="Shape 296"/>
          <p:cNvSpPr/>
          <p:nvPr/>
        </p:nvSpPr>
        <p:spPr>
          <a:xfrm>
            <a:off x="11026259" y="3323987"/>
            <a:ext cx="147399" cy="147399"/>
          </a:xfrm>
          <a:prstGeom prst="roundRect">
            <a:avLst>
              <a:gd name="adj" fmla="val 310178"/>
            </a:avLst>
          </a:prstGeom>
          <a:solidFill>
            <a:srgbClr val="3D3D42"/>
          </a:solidFill>
          <a:ln w="7620">
            <a:solidFill>
              <a:srgbClr val="56565B"/>
            </a:solidFill>
            <a:prstDash val="solid"/>
          </a:ln>
        </p:spPr>
      </p:sp>
      <p:sp>
        <p:nvSpPr>
          <p:cNvPr id="299" name="Shape 297"/>
          <p:cNvSpPr/>
          <p:nvPr/>
        </p:nvSpPr>
        <p:spPr>
          <a:xfrm>
            <a:off x="11203067" y="3323987"/>
            <a:ext cx="147399" cy="147399"/>
          </a:xfrm>
          <a:prstGeom prst="roundRect">
            <a:avLst>
              <a:gd name="adj" fmla="val 310178"/>
            </a:avLst>
          </a:prstGeom>
          <a:solidFill>
            <a:srgbClr val="3D3D42"/>
          </a:solidFill>
          <a:ln w="7620">
            <a:solidFill>
              <a:srgbClr val="56565B"/>
            </a:solidFill>
            <a:prstDash val="solid"/>
          </a:ln>
        </p:spPr>
      </p:sp>
      <p:sp>
        <p:nvSpPr>
          <p:cNvPr id="300" name="Shape 298"/>
          <p:cNvSpPr/>
          <p:nvPr/>
        </p:nvSpPr>
        <p:spPr>
          <a:xfrm>
            <a:off x="9611797" y="3500795"/>
            <a:ext cx="147399" cy="147399"/>
          </a:xfrm>
          <a:prstGeom prst="roundRect">
            <a:avLst>
              <a:gd name="adj" fmla="val 310178"/>
            </a:avLst>
          </a:prstGeom>
          <a:solidFill>
            <a:srgbClr val="F2F2F3"/>
          </a:solidFill>
          <a:ln/>
        </p:spPr>
      </p:sp>
      <p:sp>
        <p:nvSpPr>
          <p:cNvPr id="301" name="Shape 299"/>
          <p:cNvSpPr/>
          <p:nvPr/>
        </p:nvSpPr>
        <p:spPr>
          <a:xfrm>
            <a:off x="9788604" y="3500795"/>
            <a:ext cx="147399" cy="147399"/>
          </a:xfrm>
          <a:prstGeom prst="roundRect">
            <a:avLst>
              <a:gd name="adj" fmla="val 310178"/>
            </a:avLst>
          </a:prstGeom>
          <a:solidFill>
            <a:srgbClr val="F2F2F3"/>
          </a:solidFill>
          <a:ln/>
        </p:spPr>
      </p:sp>
      <p:sp>
        <p:nvSpPr>
          <p:cNvPr id="302" name="Shape 300"/>
          <p:cNvSpPr/>
          <p:nvPr/>
        </p:nvSpPr>
        <p:spPr>
          <a:xfrm>
            <a:off x="9965412" y="3500795"/>
            <a:ext cx="147399" cy="147399"/>
          </a:xfrm>
          <a:prstGeom prst="roundRect">
            <a:avLst>
              <a:gd name="adj" fmla="val 310178"/>
            </a:avLst>
          </a:prstGeom>
          <a:solidFill>
            <a:srgbClr val="F2F2F3"/>
          </a:solidFill>
          <a:ln/>
        </p:spPr>
      </p:sp>
      <p:sp>
        <p:nvSpPr>
          <p:cNvPr id="303" name="Shape 301"/>
          <p:cNvSpPr/>
          <p:nvPr/>
        </p:nvSpPr>
        <p:spPr>
          <a:xfrm>
            <a:off x="10142220" y="3500795"/>
            <a:ext cx="147399" cy="147399"/>
          </a:xfrm>
          <a:prstGeom prst="roundRect">
            <a:avLst>
              <a:gd name="adj" fmla="val 310178"/>
            </a:avLst>
          </a:prstGeom>
          <a:solidFill>
            <a:srgbClr val="3D3D42"/>
          </a:solidFill>
          <a:ln w="7620">
            <a:solidFill>
              <a:srgbClr val="56565B"/>
            </a:solidFill>
            <a:prstDash val="solid"/>
          </a:ln>
        </p:spPr>
      </p:sp>
      <p:sp>
        <p:nvSpPr>
          <p:cNvPr id="304" name="Shape 302"/>
          <p:cNvSpPr/>
          <p:nvPr/>
        </p:nvSpPr>
        <p:spPr>
          <a:xfrm>
            <a:off x="10319028" y="3500795"/>
            <a:ext cx="147399" cy="147399"/>
          </a:xfrm>
          <a:prstGeom prst="roundRect">
            <a:avLst>
              <a:gd name="adj" fmla="val 310178"/>
            </a:avLst>
          </a:prstGeom>
          <a:solidFill>
            <a:srgbClr val="3D3D42"/>
          </a:solidFill>
          <a:ln w="7620">
            <a:solidFill>
              <a:srgbClr val="56565B"/>
            </a:solidFill>
            <a:prstDash val="solid"/>
          </a:ln>
        </p:spPr>
      </p:sp>
      <p:sp>
        <p:nvSpPr>
          <p:cNvPr id="305" name="Shape 303"/>
          <p:cNvSpPr/>
          <p:nvPr/>
        </p:nvSpPr>
        <p:spPr>
          <a:xfrm>
            <a:off x="10495836" y="3500795"/>
            <a:ext cx="147399" cy="147399"/>
          </a:xfrm>
          <a:prstGeom prst="roundRect">
            <a:avLst>
              <a:gd name="adj" fmla="val 310178"/>
            </a:avLst>
          </a:prstGeom>
          <a:solidFill>
            <a:srgbClr val="3D3D42"/>
          </a:solidFill>
          <a:ln w="7620">
            <a:solidFill>
              <a:srgbClr val="56565B"/>
            </a:solidFill>
            <a:prstDash val="solid"/>
          </a:ln>
        </p:spPr>
      </p:sp>
      <p:sp>
        <p:nvSpPr>
          <p:cNvPr id="306" name="Shape 304"/>
          <p:cNvSpPr/>
          <p:nvPr/>
        </p:nvSpPr>
        <p:spPr>
          <a:xfrm>
            <a:off x="10672643" y="3500795"/>
            <a:ext cx="147399" cy="147399"/>
          </a:xfrm>
          <a:prstGeom prst="roundRect">
            <a:avLst>
              <a:gd name="adj" fmla="val 310178"/>
            </a:avLst>
          </a:prstGeom>
          <a:solidFill>
            <a:srgbClr val="3D3D42"/>
          </a:solidFill>
          <a:ln w="7620">
            <a:solidFill>
              <a:srgbClr val="56565B"/>
            </a:solidFill>
            <a:prstDash val="solid"/>
          </a:ln>
        </p:spPr>
      </p:sp>
      <p:sp>
        <p:nvSpPr>
          <p:cNvPr id="307" name="Shape 305"/>
          <p:cNvSpPr/>
          <p:nvPr/>
        </p:nvSpPr>
        <p:spPr>
          <a:xfrm>
            <a:off x="10849451" y="3500795"/>
            <a:ext cx="147399" cy="147399"/>
          </a:xfrm>
          <a:prstGeom prst="roundRect">
            <a:avLst>
              <a:gd name="adj" fmla="val 310178"/>
            </a:avLst>
          </a:prstGeom>
          <a:solidFill>
            <a:srgbClr val="3D3D42"/>
          </a:solidFill>
          <a:ln w="7620">
            <a:solidFill>
              <a:srgbClr val="56565B"/>
            </a:solidFill>
            <a:prstDash val="solid"/>
          </a:ln>
        </p:spPr>
      </p:sp>
      <p:sp>
        <p:nvSpPr>
          <p:cNvPr id="308" name="Shape 306"/>
          <p:cNvSpPr/>
          <p:nvPr/>
        </p:nvSpPr>
        <p:spPr>
          <a:xfrm>
            <a:off x="11026259" y="3500795"/>
            <a:ext cx="147399" cy="147399"/>
          </a:xfrm>
          <a:prstGeom prst="roundRect">
            <a:avLst>
              <a:gd name="adj" fmla="val 310178"/>
            </a:avLst>
          </a:prstGeom>
          <a:solidFill>
            <a:srgbClr val="3D3D42"/>
          </a:solidFill>
          <a:ln w="7620">
            <a:solidFill>
              <a:srgbClr val="56565B"/>
            </a:solidFill>
            <a:prstDash val="solid"/>
          </a:ln>
        </p:spPr>
      </p:sp>
      <p:sp>
        <p:nvSpPr>
          <p:cNvPr id="309" name="Shape 307"/>
          <p:cNvSpPr/>
          <p:nvPr/>
        </p:nvSpPr>
        <p:spPr>
          <a:xfrm>
            <a:off x="11203067" y="3500795"/>
            <a:ext cx="147399" cy="147399"/>
          </a:xfrm>
          <a:prstGeom prst="roundRect">
            <a:avLst>
              <a:gd name="adj" fmla="val 310178"/>
            </a:avLst>
          </a:prstGeom>
          <a:solidFill>
            <a:srgbClr val="3D3D42"/>
          </a:solidFill>
          <a:ln w="7620">
            <a:solidFill>
              <a:srgbClr val="56565B"/>
            </a:solidFill>
            <a:prstDash val="solid"/>
          </a:ln>
        </p:spPr>
      </p:sp>
      <p:sp>
        <p:nvSpPr>
          <p:cNvPr id="310" name="Text 308"/>
          <p:cNvSpPr/>
          <p:nvPr/>
        </p:nvSpPr>
        <p:spPr>
          <a:xfrm>
            <a:off x="9611797" y="3832384"/>
            <a:ext cx="442198" cy="442198"/>
          </a:xfrm>
          <a:prstGeom prst="rect">
            <a:avLst/>
          </a:prstGeom>
          <a:noFill/>
          <a:ln/>
        </p:spPr>
        <p:txBody>
          <a:bodyPr wrap="none" lIns="0" tIns="0" rIns="0" bIns="0" rtlCol="0" anchor="t"/>
          <a:lstStyle/>
          <a:p>
            <a:pPr algn="l" indent="0" marL="0">
              <a:lnSpc>
                <a:spcPts val="3450"/>
              </a:lnSpc>
              <a:buNone/>
            </a:pPr>
            <a:r>
              <a:rPr lang="en-US" sz="3450" dirty="0">
                <a:solidFill>
                  <a:srgbClr val="E5E0DF"/>
                </a:solidFill>
                <a:latin typeface="Poppins Light" pitchFamily="34" charset="0"/>
                <a:ea typeface="Poppins Light" pitchFamily="34" charset="-122"/>
                <a:cs typeface="Poppins Light" pitchFamily="34" charset="-120"/>
              </a:rPr>
              <a:t>3</a:t>
            </a:r>
            <a:endParaRPr lang="en-US" sz="3450" dirty="0"/>
          </a:p>
        </p:txBody>
      </p:sp>
      <p:sp>
        <p:nvSpPr>
          <p:cNvPr id="311" name="Text 309"/>
          <p:cNvSpPr/>
          <p:nvPr/>
        </p:nvSpPr>
        <p:spPr>
          <a:xfrm>
            <a:off x="9611797" y="4495562"/>
            <a:ext cx="2465308" cy="230386"/>
          </a:xfrm>
          <a:prstGeom prst="rect">
            <a:avLst/>
          </a:prstGeom>
          <a:noFill/>
          <a:ln/>
        </p:spPr>
        <p:txBody>
          <a:bodyPr wrap="none" lIns="0" tIns="0" rIns="0" bIns="0" rtlCol="0" anchor="t"/>
          <a:lstStyle/>
          <a:p>
            <a:pPr algn="l" indent="0" marL="0">
              <a:lnSpc>
                <a:spcPts val="1800"/>
              </a:lnSpc>
              <a:buNone/>
            </a:pPr>
            <a:r>
              <a:rPr lang="en-US" sz="1450" dirty="0">
                <a:solidFill>
                  <a:srgbClr val="E5E0DF"/>
                </a:solidFill>
                <a:latin typeface="Poppins Light" pitchFamily="34" charset="0"/>
                <a:ea typeface="Poppins Light" pitchFamily="34" charset="-122"/>
                <a:cs typeface="Poppins Light" pitchFamily="34" charset="-120"/>
              </a:rPr>
              <a:t>Depth Limited Search (DLS)</a:t>
            </a:r>
            <a:endParaRPr lang="en-US" sz="1450" dirty="0"/>
          </a:p>
        </p:txBody>
      </p:sp>
      <p:sp>
        <p:nvSpPr>
          <p:cNvPr id="312" name="Text 310"/>
          <p:cNvSpPr/>
          <p:nvPr/>
        </p:nvSpPr>
        <p:spPr>
          <a:xfrm>
            <a:off x="9611797" y="4814292"/>
            <a:ext cx="4224814" cy="471488"/>
          </a:xfrm>
          <a:prstGeom prst="rect">
            <a:avLst/>
          </a:prstGeom>
          <a:noFill/>
          <a:ln/>
        </p:spPr>
        <p:txBody>
          <a:bodyPr wrap="square" lIns="0" tIns="0" rIns="0" bIns="0" rtlCol="0" anchor="t"/>
          <a:lstStyle/>
          <a:p>
            <a:pPr algn="l" indent="0" marL="0">
              <a:lnSpc>
                <a:spcPts val="1850"/>
              </a:lnSpc>
              <a:buNone/>
            </a:pPr>
            <a:r>
              <a:rPr lang="en-US" sz="1150" dirty="0">
                <a:solidFill>
                  <a:srgbClr val="E5E0DF"/>
                </a:solidFill>
                <a:latin typeface="Roboto Light" pitchFamily="34" charset="0"/>
                <a:ea typeface="Roboto Light" pitchFamily="34" charset="-122"/>
                <a:cs typeface="Roboto Light" pitchFamily="34" charset="-120"/>
              </a:rPr>
              <a:t>DFS variant that limits the maximum depth explored to avoid infinite loops in deep or infinite spaces.</a:t>
            </a:r>
            <a:endParaRPr lang="en-US" sz="1150" dirty="0"/>
          </a:p>
        </p:txBody>
      </p:sp>
      <p:sp>
        <p:nvSpPr>
          <p:cNvPr id="313" name="Shape 311"/>
          <p:cNvSpPr/>
          <p:nvPr/>
        </p:nvSpPr>
        <p:spPr>
          <a:xfrm>
            <a:off x="793790" y="5890022"/>
            <a:ext cx="147399" cy="147399"/>
          </a:xfrm>
          <a:prstGeom prst="roundRect">
            <a:avLst>
              <a:gd name="adj" fmla="val 310178"/>
            </a:avLst>
          </a:prstGeom>
          <a:solidFill>
            <a:srgbClr val="3D3D42"/>
          </a:solidFill>
          <a:ln w="7620">
            <a:solidFill>
              <a:srgbClr val="56565B"/>
            </a:solidFill>
            <a:prstDash val="solid"/>
          </a:ln>
        </p:spPr>
      </p:sp>
      <p:sp>
        <p:nvSpPr>
          <p:cNvPr id="314" name="Shape 312"/>
          <p:cNvSpPr/>
          <p:nvPr/>
        </p:nvSpPr>
        <p:spPr>
          <a:xfrm>
            <a:off x="970598" y="5890022"/>
            <a:ext cx="147399" cy="147399"/>
          </a:xfrm>
          <a:prstGeom prst="roundRect">
            <a:avLst>
              <a:gd name="adj" fmla="val 310178"/>
            </a:avLst>
          </a:prstGeom>
          <a:solidFill>
            <a:srgbClr val="3D3D42"/>
          </a:solidFill>
          <a:ln w="7620">
            <a:solidFill>
              <a:srgbClr val="56565B"/>
            </a:solidFill>
            <a:prstDash val="solid"/>
          </a:ln>
        </p:spPr>
      </p:sp>
      <p:sp>
        <p:nvSpPr>
          <p:cNvPr id="315" name="Shape 313"/>
          <p:cNvSpPr/>
          <p:nvPr/>
        </p:nvSpPr>
        <p:spPr>
          <a:xfrm>
            <a:off x="1147405" y="5890022"/>
            <a:ext cx="147399" cy="147399"/>
          </a:xfrm>
          <a:prstGeom prst="roundRect">
            <a:avLst>
              <a:gd name="adj" fmla="val 310178"/>
            </a:avLst>
          </a:prstGeom>
          <a:solidFill>
            <a:srgbClr val="3D3D42"/>
          </a:solidFill>
          <a:ln w="7620">
            <a:solidFill>
              <a:srgbClr val="56565B"/>
            </a:solidFill>
            <a:prstDash val="solid"/>
          </a:ln>
        </p:spPr>
      </p:sp>
      <p:sp>
        <p:nvSpPr>
          <p:cNvPr id="316" name="Shape 314"/>
          <p:cNvSpPr/>
          <p:nvPr/>
        </p:nvSpPr>
        <p:spPr>
          <a:xfrm>
            <a:off x="1324213" y="5890022"/>
            <a:ext cx="147399" cy="147399"/>
          </a:xfrm>
          <a:prstGeom prst="roundRect">
            <a:avLst>
              <a:gd name="adj" fmla="val 310178"/>
            </a:avLst>
          </a:prstGeom>
          <a:solidFill>
            <a:srgbClr val="3D3D42"/>
          </a:solidFill>
          <a:ln w="7620">
            <a:solidFill>
              <a:srgbClr val="56565B"/>
            </a:solidFill>
            <a:prstDash val="solid"/>
          </a:ln>
        </p:spPr>
      </p:sp>
      <p:sp>
        <p:nvSpPr>
          <p:cNvPr id="317" name="Shape 315"/>
          <p:cNvSpPr/>
          <p:nvPr/>
        </p:nvSpPr>
        <p:spPr>
          <a:xfrm>
            <a:off x="1501021" y="5890022"/>
            <a:ext cx="147399" cy="147399"/>
          </a:xfrm>
          <a:prstGeom prst="roundRect">
            <a:avLst>
              <a:gd name="adj" fmla="val 310178"/>
            </a:avLst>
          </a:prstGeom>
          <a:solidFill>
            <a:srgbClr val="3D3D42"/>
          </a:solidFill>
          <a:ln w="7620">
            <a:solidFill>
              <a:srgbClr val="56565B"/>
            </a:solidFill>
            <a:prstDash val="solid"/>
          </a:ln>
        </p:spPr>
      </p:sp>
      <p:sp>
        <p:nvSpPr>
          <p:cNvPr id="318" name="Shape 316"/>
          <p:cNvSpPr/>
          <p:nvPr/>
        </p:nvSpPr>
        <p:spPr>
          <a:xfrm>
            <a:off x="1677829" y="5890022"/>
            <a:ext cx="147399" cy="147399"/>
          </a:xfrm>
          <a:prstGeom prst="roundRect">
            <a:avLst>
              <a:gd name="adj" fmla="val 310178"/>
            </a:avLst>
          </a:prstGeom>
          <a:solidFill>
            <a:srgbClr val="3D3D42"/>
          </a:solidFill>
          <a:ln w="7620">
            <a:solidFill>
              <a:srgbClr val="56565B"/>
            </a:solidFill>
            <a:prstDash val="solid"/>
          </a:ln>
        </p:spPr>
      </p:sp>
      <p:sp>
        <p:nvSpPr>
          <p:cNvPr id="319" name="Shape 317"/>
          <p:cNvSpPr/>
          <p:nvPr/>
        </p:nvSpPr>
        <p:spPr>
          <a:xfrm>
            <a:off x="1854637" y="5890022"/>
            <a:ext cx="147399" cy="147399"/>
          </a:xfrm>
          <a:prstGeom prst="roundRect">
            <a:avLst>
              <a:gd name="adj" fmla="val 310178"/>
            </a:avLst>
          </a:prstGeom>
          <a:solidFill>
            <a:srgbClr val="3D3D42"/>
          </a:solidFill>
          <a:ln w="7620">
            <a:solidFill>
              <a:srgbClr val="56565B"/>
            </a:solidFill>
            <a:prstDash val="solid"/>
          </a:ln>
        </p:spPr>
      </p:sp>
      <p:sp>
        <p:nvSpPr>
          <p:cNvPr id="320" name="Shape 318"/>
          <p:cNvSpPr/>
          <p:nvPr/>
        </p:nvSpPr>
        <p:spPr>
          <a:xfrm>
            <a:off x="2031444" y="5890022"/>
            <a:ext cx="147399" cy="147399"/>
          </a:xfrm>
          <a:prstGeom prst="roundRect">
            <a:avLst>
              <a:gd name="adj" fmla="val 310178"/>
            </a:avLst>
          </a:prstGeom>
          <a:solidFill>
            <a:srgbClr val="3D3D42"/>
          </a:solidFill>
          <a:ln w="7620">
            <a:solidFill>
              <a:srgbClr val="56565B"/>
            </a:solidFill>
            <a:prstDash val="solid"/>
          </a:ln>
        </p:spPr>
      </p:sp>
      <p:sp>
        <p:nvSpPr>
          <p:cNvPr id="321" name="Shape 319"/>
          <p:cNvSpPr/>
          <p:nvPr/>
        </p:nvSpPr>
        <p:spPr>
          <a:xfrm>
            <a:off x="2208252" y="5890022"/>
            <a:ext cx="147399" cy="147399"/>
          </a:xfrm>
          <a:prstGeom prst="roundRect">
            <a:avLst>
              <a:gd name="adj" fmla="val 310178"/>
            </a:avLst>
          </a:prstGeom>
          <a:solidFill>
            <a:srgbClr val="3D3D42"/>
          </a:solidFill>
          <a:ln w="7620">
            <a:solidFill>
              <a:srgbClr val="56565B"/>
            </a:solidFill>
            <a:prstDash val="solid"/>
          </a:ln>
        </p:spPr>
      </p:sp>
      <p:sp>
        <p:nvSpPr>
          <p:cNvPr id="322" name="Shape 320"/>
          <p:cNvSpPr/>
          <p:nvPr/>
        </p:nvSpPr>
        <p:spPr>
          <a:xfrm>
            <a:off x="2385060" y="5890022"/>
            <a:ext cx="147399" cy="147399"/>
          </a:xfrm>
          <a:prstGeom prst="roundRect">
            <a:avLst>
              <a:gd name="adj" fmla="val 310178"/>
            </a:avLst>
          </a:prstGeom>
          <a:solidFill>
            <a:srgbClr val="3D3D42"/>
          </a:solidFill>
          <a:ln w="7620">
            <a:solidFill>
              <a:srgbClr val="56565B"/>
            </a:solidFill>
            <a:prstDash val="solid"/>
          </a:ln>
        </p:spPr>
      </p:sp>
      <p:sp>
        <p:nvSpPr>
          <p:cNvPr id="323" name="Shape 321"/>
          <p:cNvSpPr/>
          <p:nvPr/>
        </p:nvSpPr>
        <p:spPr>
          <a:xfrm>
            <a:off x="793790" y="6066830"/>
            <a:ext cx="147399" cy="147399"/>
          </a:xfrm>
          <a:prstGeom prst="roundRect">
            <a:avLst>
              <a:gd name="adj" fmla="val 310178"/>
            </a:avLst>
          </a:prstGeom>
          <a:solidFill>
            <a:srgbClr val="3D3D42"/>
          </a:solidFill>
          <a:ln w="7620">
            <a:solidFill>
              <a:srgbClr val="56565B"/>
            </a:solidFill>
            <a:prstDash val="solid"/>
          </a:ln>
        </p:spPr>
      </p:sp>
      <p:sp>
        <p:nvSpPr>
          <p:cNvPr id="324" name="Shape 322"/>
          <p:cNvSpPr/>
          <p:nvPr/>
        </p:nvSpPr>
        <p:spPr>
          <a:xfrm>
            <a:off x="970598" y="6066830"/>
            <a:ext cx="147399" cy="147399"/>
          </a:xfrm>
          <a:prstGeom prst="roundRect">
            <a:avLst>
              <a:gd name="adj" fmla="val 310178"/>
            </a:avLst>
          </a:prstGeom>
          <a:solidFill>
            <a:srgbClr val="3D3D42"/>
          </a:solidFill>
          <a:ln w="7620">
            <a:solidFill>
              <a:srgbClr val="56565B"/>
            </a:solidFill>
            <a:prstDash val="solid"/>
          </a:ln>
        </p:spPr>
      </p:sp>
      <p:sp>
        <p:nvSpPr>
          <p:cNvPr id="325" name="Shape 323"/>
          <p:cNvSpPr/>
          <p:nvPr/>
        </p:nvSpPr>
        <p:spPr>
          <a:xfrm>
            <a:off x="1147405" y="6066830"/>
            <a:ext cx="147399" cy="147399"/>
          </a:xfrm>
          <a:prstGeom prst="roundRect">
            <a:avLst>
              <a:gd name="adj" fmla="val 310178"/>
            </a:avLst>
          </a:prstGeom>
          <a:solidFill>
            <a:srgbClr val="3D3D42"/>
          </a:solidFill>
          <a:ln w="7620">
            <a:solidFill>
              <a:srgbClr val="56565B"/>
            </a:solidFill>
            <a:prstDash val="solid"/>
          </a:ln>
        </p:spPr>
      </p:sp>
      <p:sp>
        <p:nvSpPr>
          <p:cNvPr id="326" name="Shape 324"/>
          <p:cNvSpPr/>
          <p:nvPr/>
        </p:nvSpPr>
        <p:spPr>
          <a:xfrm>
            <a:off x="1324213" y="6066830"/>
            <a:ext cx="147399" cy="147399"/>
          </a:xfrm>
          <a:prstGeom prst="roundRect">
            <a:avLst>
              <a:gd name="adj" fmla="val 310178"/>
            </a:avLst>
          </a:prstGeom>
          <a:solidFill>
            <a:srgbClr val="3D3D42"/>
          </a:solidFill>
          <a:ln w="7620">
            <a:solidFill>
              <a:srgbClr val="56565B"/>
            </a:solidFill>
            <a:prstDash val="solid"/>
          </a:ln>
        </p:spPr>
      </p:sp>
      <p:sp>
        <p:nvSpPr>
          <p:cNvPr id="327" name="Shape 325"/>
          <p:cNvSpPr/>
          <p:nvPr/>
        </p:nvSpPr>
        <p:spPr>
          <a:xfrm>
            <a:off x="1501021" y="6066830"/>
            <a:ext cx="147399" cy="147399"/>
          </a:xfrm>
          <a:prstGeom prst="roundRect">
            <a:avLst>
              <a:gd name="adj" fmla="val 310178"/>
            </a:avLst>
          </a:prstGeom>
          <a:solidFill>
            <a:srgbClr val="3D3D42"/>
          </a:solidFill>
          <a:ln w="7620">
            <a:solidFill>
              <a:srgbClr val="56565B"/>
            </a:solidFill>
            <a:prstDash val="solid"/>
          </a:ln>
        </p:spPr>
      </p:sp>
      <p:sp>
        <p:nvSpPr>
          <p:cNvPr id="328" name="Shape 326"/>
          <p:cNvSpPr/>
          <p:nvPr/>
        </p:nvSpPr>
        <p:spPr>
          <a:xfrm>
            <a:off x="1677829" y="6066830"/>
            <a:ext cx="147399" cy="147399"/>
          </a:xfrm>
          <a:prstGeom prst="roundRect">
            <a:avLst>
              <a:gd name="adj" fmla="val 310178"/>
            </a:avLst>
          </a:prstGeom>
          <a:solidFill>
            <a:srgbClr val="3D3D42"/>
          </a:solidFill>
          <a:ln w="7620">
            <a:solidFill>
              <a:srgbClr val="56565B"/>
            </a:solidFill>
            <a:prstDash val="solid"/>
          </a:ln>
        </p:spPr>
      </p:sp>
      <p:sp>
        <p:nvSpPr>
          <p:cNvPr id="329" name="Shape 327"/>
          <p:cNvSpPr/>
          <p:nvPr/>
        </p:nvSpPr>
        <p:spPr>
          <a:xfrm>
            <a:off x="1854637" y="6066830"/>
            <a:ext cx="147399" cy="147399"/>
          </a:xfrm>
          <a:prstGeom prst="roundRect">
            <a:avLst>
              <a:gd name="adj" fmla="val 310178"/>
            </a:avLst>
          </a:prstGeom>
          <a:solidFill>
            <a:srgbClr val="3D3D42"/>
          </a:solidFill>
          <a:ln w="7620">
            <a:solidFill>
              <a:srgbClr val="56565B"/>
            </a:solidFill>
            <a:prstDash val="solid"/>
          </a:ln>
        </p:spPr>
      </p:sp>
      <p:sp>
        <p:nvSpPr>
          <p:cNvPr id="330" name="Shape 328"/>
          <p:cNvSpPr/>
          <p:nvPr/>
        </p:nvSpPr>
        <p:spPr>
          <a:xfrm>
            <a:off x="2031444" y="6066830"/>
            <a:ext cx="147399" cy="147399"/>
          </a:xfrm>
          <a:prstGeom prst="roundRect">
            <a:avLst>
              <a:gd name="adj" fmla="val 310178"/>
            </a:avLst>
          </a:prstGeom>
          <a:solidFill>
            <a:srgbClr val="3D3D42"/>
          </a:solidFill>
          <a:ln w="7620">
            <a:solidFill>
              <a:srgbClr val="56565B"/>
            </a:solidFill>
            <a:prstDash val="solid"/>
          </a:ln>
        </p:spPr>
      </p:sp>
      <p:sp>
        <p:nvSpPr>
          <p:cNvPr id="331" name="Shape 329"/>
          <p:cNvSpPr/>
          <p:nvPr/>
        </p:nvSpPr>
        <p:spPr>
          <a:xfrm>
            <a:off x="2208252" y="6066830"/>
            <a:ext cx="147399" cy="147399"/>
          </a:xfrm>
          <a:prstGeom prst="roundRect">
            <a:avLst>
              <a:gd name="adj" fmla="val 310178"/>
            </a:avLst>
          </a:prstGeom>
          <a:solidFill>
            <a:srgbClr val="3D3D42"/>
          </a:solidFill>
          <a:ln w="7620">
            <a:solidFill>
              <a:srgbClr val="56565B"/>
            </a:solidFill>
            <a:prstDash val="solid"/>
          </a:ln>
        </p:spPr>
      </p:sp>
      <p:sp>
        <p:nvSpPr>
          <p:cNvPr id="332" name="Shape 330"/>
          <p:cNvSpPr/>
          <p:nvPr/>
        </p:nvSpPr>
        <p:spPr>
          <a:xfrm>
            <a:off x="2385060" y="6066830"/>
            <a:ext cx="147399" cy="147399"/>
          </a:xfrm>
          <a:prstGeom prst="roundRect">
            <a:avLst>
              <a:gd name="adj" fmla="val 310178"/>
            </a:avLst>
          </a:prstGeom>
          <a:solidFill>
            <a:srgbClr val="3D3D42"/>
          </a:solidFill>
          <a:ln w="7620">
            <a:solidFill>
              <a:srgbClr val="56565B"/>
            </a:solidFill>
            <a:prstDash val="solid"/>
          </a:ln>
        </p:spPr>
      </p:sp>
      <p:sp>
        <p:nvSpPr>
          <p:cNvPr id="333" name="Shape 331"/>
          <p:cNvSpPr/>
          <p:nvPr/>
        </p:nvSpPr>
        <p:spPr>
          <a:xfrm>
            <a:off x="793790" y="6243638"/>
            <a:ext cx="147399" cy="147399"/>
          </a:xfrm>
          <a:prstGeom prst="roundRect">
            <a:avLst>
              <a:gd name="adj" fmla="val 310178"/>
            </a:avLst>
          </a:prstGeom>
          <a:solidFill>
            <a:srgbClr val="3D3D42"/>
          </a:solidFill>
          <a:ln w="7620">
            <a:solidFill>
              <a:srgbClr val="56565B"/>
            </a:solidFill>
            <a:prstDash val="solid"/>
          </a:ln>
        </p:spPr>
      </p:sp>
      <p:sp>
        <p:nvSpPr>
          <p:cNvPr id="334" name="Shape 332"/>
          <p:cNvSpPr/>
          <p:nvPr/>
        </p:nvSpPr>
        <p:spPr>
          <a:xfrm>
            <a:off x="970598" y="6243638"/>
            <a:ext cx="147399" cy="147399"/>
          </a:xfrm>
          <a:prstGeom prst="roundRect">
            <a:avLst>
              <a:gd name="adj" fmla="val 310178"/>
            </a:avLst>
          </a:prstGeom>
          <a:solidFill>
            <a:srgbClr val="3D3D42"/>
          </a:solidFill>
          <a:ln w="7620">
            <a:solidFill>
              <a:srgbClr val="56565B"/>
            </a:solidFill>
            <a:prstDash val="solid"/>
          </a:ln>
        </p:spPr>
      </p:sp>
      <p:sp>
        <p:nvSpPr>
          <p:cNvPr id="335" name="Shape 333"/>
          <p:cNvSpPr/>
          <p:nvPr/>
        </p:nvSpPr>
        <p:spPr>
          <a:xfrm>
            <a:off x="1147405" y="6243638"/>
            <a:ext cx="147399" cy="147399"/>
          </a:xfrm>
          <a:prstGeom prst="roundRect">
            <a:avLst>
              <a:gd name="adj" fmla="val 310178"/>
            </a:avLst>
          </a:prstGeom>
          <a:solidFill>
            <a:srgbClr val="3D3D42"/>
          </a:solidFill>
          <a:ln w="7620">
            <a:solidFill>
              <a:srgbClr val="56565B"/>
            </a:solidFill>
            <a:prstDash val="solid"/>
          </a:ln>
        </p:spPr>
      </p:sp>
      <p:sp>
        <p:nvSpPr>
          <p:cNvPr id="336" name="Shape 334"/>
          <p:cNvSpPr/>
          <p:nvPr/>
        </p:nvSpPr>
        <p:spPr>
          <a:xfrm>
            <a:off x="1324213" y="6243638"/>
            <a:ext cx="147399" cy="147399"/>
          </a:xfrm>
          <a:prstGeom prst="roundRect">
            <a:avLst>
              <a:gd name="adj" fmla="val 310178"/>
            </a:avLst>
          </a:prstGeom>
          <a:solidFill>
            <a:srgbClr val="3D3D42"/>
          </a:solidFill>
          <a:ln w="7620">
            <a:solidFill>
              <a:srgbClr val="56565B"/>
            </a:solidFill>
            <a:prstDash val="solid"/>
          </a:ln>
        </p:spPr>
      </p:sp>
      <p:sp>
        <p:nvSpPr>
          <p:cNvPr id="337" name="Shape 335"/>
          <p:cNvSpPr/>
          <p:nvPr/>
        </p:nvSpPr>
        <p:spPr>
          <a:xfrm>
            <a:off x="1501021" y="6243638"/>
            <a:ext cx="147399" cy="147399"/>
          </a:xfrm>
          <a:prstGeom prst="roundRect">
            <a:avLst>
              <a:gd name="adj" fmla="val 310178"/>
            </a:avLst>
          </a:prstGeom>
          <a:solidFill>
            <a:srgbClr val="3D3D42"/>
          </a:solidFill>
          <a:ln w="7620">
            <a:solidFill>
              <a:srgbClr val="56565B"/>
            </a:solidFill>
            <a:prstDash val="solid"/>
          </a:ln>
        </p:spPr>
      </p:sp>
      <p:sp>
        <p:nvSpPr>
          <p:cNvPr id="338" name="Shape 336"/>
          <p:cNvSpPr/>
          <p:nvPr/>
        </p:nvSpPr>
        <p:spPr>
          <a:xfrm>
            <a:off x="1677829" y="6243638"/>
            <a:ext cx="147399" cy="147399"/>
          </a:xfrm>
          <a:prstGeom prst="roundRect">
            <a:avLst>
              <a:gd name="adj" fmla="val 310178"/>
            </a:avLst>
          </a:prstGeom>
          <a:solidFill>
            <a:srgbClr val="3D3D42"/>
          </a:solidFill>
          <a:ln w="7620">
            <a:solidFill>
              <a:srgbClr val="56565B"/>
            </a:solidFill>
            <a:prstDash val="solid"/>
          </a:ln>
        </p:spPr>
      </p:sp>
      <p:sp>
        <p:nvSpPr>
          <p:cNvPr id="339" name="Shape 337"/>
          <p:cNvSpPr/>
          <p:nvPr/>
        </p:nvSpPr>
        <p:spPr>
          <a:xfrm>
            <a:off x="1854637" y="6243638"/>
            <a:ext cx="147399" cy="147399"/>
          </a:xfrm>
          <a:prstGeom prst="roundRect">
            <a:avLst>
              <a:gd name="adj" fmla="val 310178"/>
            </a:avLst>
          </a:prstGeom>
          <a:solidFill>
            <a:srgbClr val="3D3D42"/>
          </a:solidFill>
          <a:ln w="7620">
            <a:solidFill>
              <a:srgbClr val="56565B"/>
            </a:solidFill>
            <a:prstDash val="solid"/>
          </a:ln>
        </p:spPr>
      </p:sp>
      <p:sp>
        <p:nvSpPr>
          <p:cNvPr id="340" name="Shape 338"/>
          <p:cNvSpPr/>
          <p:nvPr/>
        </p:nvSpPr>
        <p:spPr>
          <a:xfrm>
            <a:off x="2031444" y="6243638"/>
            <a:ext cx="147399" cy="147399"/>
          </a:xfrm>
          <a:prstGeom prst="roundRect">
            <a:avLst>
              <a:gd name="adj" fmla="val 310178"/>
            </a:avLst>
          </a:prstGeom>
          <a:solidFill>
            <a:srgbClr val="3D3D42"/>
          </a:solidFill>
          <a:ln w="7620">
            <a:solidFill>
              <a:srgbClr val="56565B"/>
            </a:solidFill>
            <a:prstDash val="solid"/>
          </a:ln>
        </p:spPr>
      </p:sp>
      <p:sp>
        <p:nvSpPr>
          <p:cNvPr id="341" name="Shape 339"/>
          <p:cNvSpPr/>
          <p:nvPr/>
        </p:nvSpPr>
        <p:spPr>
          <a:xfrm>
            <a:off x="2208252" y="6243638"/>
            <a:ext cx="147399" cy="147399"/>
          </a:xfrm>
          <a:prstGeom prst="roundRect">
            <a:avLst>
              <a:gd name="adj" fmla="val 310178"/>
            </a:avLst>
          </a:prstGeom>
          <a:solidFill>
            <a:srgbClr val="3D3D42"/>
          </a:solidFill>
          <a:ln w="7620">
            <a:solidFill>
              <a:srgbClr val="56565B"/>
            </a:solidFill>
            <a:prstDash val="solid"/>
          </a:ln>
        </p:spPr>
      </p:sp>
      <p:sp>
        <p:nvSpPr>
          <p:cNvPr id="342" name="Shape 340"/>
          <p:cNvSpPr/>
          <p:nvPr/>
        </p:nvSpPr>
        <p:spPr>
          <a:xfrm>
            <a:off x="2385060" y="6243638"/>
            <a:ext cx="147399" cy="147399"/>
          </a:xfrm>
          <a:prstGeom prst="roundRect">
            <a:avLst>
              <a:gd name="adj" fmla="val 310178"/>
            </a:avLst>
          </a:prstGeom>
          <a:solidFill>
            <a:srgbClr val="3D3D42"/>
          </a:solidFill>
          <a:ln w="7620">
            <a:solidFill>
              <a:srgbClr val="56565B"/>
            </a:solidFill>
            <a:prstDash val="solid"/>
          </a:ln>
        </p:spPr>
      </p:sp>
      <p:sp>
        <p:nvSpPr>
          <p:cNvPr id="343" name="Shape 341"/>
          <p:cNvSpPr/>
          <p:nvPr/>
        </p:nvSpPr>
        <p:spPr>
          <a:xfrm>
            <a:off x="793790" y="6420445"/>
            <a:ext cx="147399" cy="147399"/>
          </a:xfrm>
          <a:prstGeom prst="roundRect">
            <a:avLst>
              <a:gd name="adj" fmla="val 310178"/>
            </a:avLst>
          </a:prstGeom>
          <a:solidFill>
            <a:srgbClr val="3D3D42"/>
          </a:solidFill>
          <a:ln w="7620">
            <a:solidFill>
              <a:srgbClr val="56565B"/>
            </a:solidFill>
            <a:prstDash val="solid"/>
          </a:ln>
        </p:spPr>
      </p:sp>
      <p:sp>
        <p:nvSpPr>
          <p:cNvPr id="344" name="Shape 342"/>
          <p:cNvSpPr/>
          <p:nvPr/>
        </p:nvSpPr>
        <p:spPr>
          <a:xfrm>
            <a:off x="970598" y="6420445"/>
            <a:ext cx="147399" cy="147399"/>
          </a:xfrm>
          <a:prstGeom prst="roundRect">
            <a:avLst>
              <a:gd name="adj" fmla="val 310178"/>
            </a:avLst>
          </a:prstGeom>
          <a:solidFill>
            <a:srgbClr val="3D3D42"/>
          </a:solidFill>
          <a:ln w="7620">
            <a:solidFill>
              <a:srgbClr val="56565B"/>
            </a:solidFill>
            <a:prstDash val="solid"/>
          </a:ln>
        </p:spPr>
      </p:sp>
      <p:sp>
        <p:nvSpPr>
          <p:cNvPr id="345" name="Shape 343"/>
          <p:cNvSpPr/>
          <p:nvPr/>
        </p:nvSpPr>
        <p:spPr>
          <a:xfrm>
            <a:off x="1147405" y="6420445"/>
            <a:ext cx="147399" cy="147399"/>
          </a:xfrm>
          <a:prstGeom prst="roundRect">
            <a:avLst>
              <a:gd name="adj" fmla="val 310178"/>
            </a:avLst>
          </a:prstGeom>
          <a:solidFill>
            <a:srgbClr val="3D3D42"/>
          </a:solidFill>
          <a:ln w="7620">
            <a:solidFill>
              <a:srgbClr val="56565B"/>
            </a:solidFill>
            <a:prstDash val="solid"/>
          </a:ln>
        </p:spPr>
      </p:sp>
      <p:sp>
        <p:nvSpPr>
          <p:cNvPr id="346" name="Shape 344"/>
          <p:cNvSpPr/>
          <p:nvPr/>
        </p:nvSpPr>
        <p:spPr>
          <a:xfrm>
            <a:off x="1324213" y="6420445"/>
            <a:ext cx="147399" cy="147399"/>
          </a:xfrm>
          <a:prstGeom prst="roundRect">
            <a:avLst>
              <a:gd name="adj" fmla="val 310178"/>
            </a:avLst>
          </a:prstGeom>
          <a:solidFill>
            <a:srgbClr val="3D3D42"/>
          </a:solidFill>
          <a:ln w="7620">
            <a:solidFill>
              <a:srgbClr val="56565B"/>
            </a:solidFill>
            <a:prstDash val="solid"/>
          </a:ln>
        </p:spPr>
      </p:sp>
      <p:sp>
        <p:nvSpPr>
          <p:cNvPr id="347" name="Shape 345"/>
          <p:cNvSpPr/>
          <p:nvPr/>
        </p:nvSpPr>
        <p:spPr>
          <a:xfrm>
            <a:off x="1501021" y="6420445"/>
            <a:ext cx="147399" cy="147399"/>
          </a:xfrm>
          <a:prstGeom prst="roundRect">
            <a:avLst>
              <a:gd name="adj" fmla="val 310178"/>
            </a:avLst>
          </a:prstGeom>
          <a:solidFill>
            <a:srgbClr val="3D3D42"/>
          </a:solidFill>
          <a:ln w="7620">
            <a:solidFill>
              <a:srgbClr val="56565B"/>
            </a:solidFill>
            <a:prstDash val="solid"/>
          </a:ln>
        </p:spPr>
      </p:sp>
      <p:sp>
        <p:nvSpPr>
          <p:cNvPr id="348" name="Shape 346"/>
          <p:cNvSpPr/>
          <p:nvPr/>
        </p:nvSpPr>
        <p:spPr>
          <a:xfrm>
            <a:off x="1677829" y="6420445"/>
            <a:ext cx="147399" cy="147399"/>
          </a:xfrm>
          <a:prstGeom prst="roundRect">
            <a:avLst>
              <a:gd name="adj" fmla="val 310178"/>
            </a:avLst>
          </a:prstGeom>
          <a:solidFill>
            <a:srgbClr val="3D3D42"/>
          </a:solidFill>
          <a:ln w="7620">
            <a:solidFill>
              <a:srgbClr val="56565B"/>
            </a:solidFill>
            <a:prstDash val="solid"/>
          </a:ln>
        </p:spPr>
      </p:sp>
      <p:sp>
        <p:nvSpPr>
          <p:cNvPr id="349" name="Shape 347"/>
          <p:cNvSpPr/>
          <p:nvPr/>
        </p:nvSpPr>
        <p:spPr>
          <a:xfrm>
            <a:off x="1854637" y="6420445"/>
            <a:ext cx="147399" cy="147399"/>
          </a:xfrm>
          <a:prstGeom prst="roundRect">
            <a:avLst>
              <a:gd name="adj" fmla="val 310178"/>
            </a:avLst>
          </a:prstGeom>
          <a:solidFill>
            <a:srgbClr val="3D3D42"/>
          </a:solidFill>
          <a:ln w="7620">
            <a:solidFill>
              <a:srgbClr val="56565B"/>
            </a:solidFill>
            <a:prstDash val="solid"/>
          </a:ln>
        </p:spPr>
      </p:sp>
      <p:sp>
        <p:nvSpPr>
          <p:cNvPr id="350" name="Shape 348"/>
          <p:cNvSpPr/>
          <p:nvPr/>
        </p:nvSpPr>
        <p:spPr>
          <a:xfrm>
            <a:off x="2031444" y="6420445"/>
            <a:ext cx="147399" cy="147399"/>
          </a:xfrm>
          <a:prstGeom prst="roundRect">
            <a:avLst>
              <a:gd name="adj" fmla="val 310178"/>
            </a:avLst>
          </a:prstGeom>
          <a:solidFill>
            <a:srgbClr val="3D3D42"/>
          </a:solidFill>
          <a:ln w="7620">
            <a:solidFill>
              <a:srgbClr val="56565B"/>
            </a:solidFill>
            <a:prstDash val="solid"/>
          </a:ln>
        </p:spPr>
      </p:sp>
      <p:sp>
        <p:nvSpPr>
          <p:cNvPr id="351" name="Shape 349"/>
          <p:cNvSpPr/>
          <p:nvPr/>
        </p:nvSpPr>
        <p:spPr>
          <a:xfrm>
            <a:off x="2208252" y="6420445"/>
            <a:ext cx="147399" cy="147399"/>
          </a:xfrm>
          <a:prstGeom prst="roundRect">
            <a:avLst>
              <a:gd name="adj" fmla="val 310178"/>
            </a:avLst>
          </a:prstGeom>
          <a:solidFill>
            <a:srgbClr val="3D3D42"/>
          </a:solidFill>
          <a:ln w="7620">
            <a:solidFill>
              <a:srgbClr val="56565B"/>
            </a:solidFill>
            <a:prstDash val="solid"/>
          </a:ln>
        </p:spPr>
      </p:sp>
      <p:sp>
        <p:nvSpPr>
          <p:cNvPr id="352" name="Shape 350"/>
          <p:cNvSpPr/>
          <p:nvPr/>
        </p:nvSpPr>
        <p:spPr>
          <a:xfrm>
            <a:off x="2385060" y="6420445"/>
            <a:ext cx="147399" cy="147399"/>
          </a:xfrm>
          <a:prstGeom prst="roundRect">
            <a:avLst>
              <a:gd name="adj" fmla="val 310178"/>
            </a:avLst>
          </a:prstGeom>
          <a:solidFill>
            <a:srgbClr val="3D3D42"/>
          </a:solidFill>
          <a:ln w="7620">
            <a:solidFill>
              <a:srgbClr val="56565B"/>
            </a:solidFill>
            <a:prstDash val="solid"/>
          </a:ln>
        </p:spPr>
      </p:sp>
      <p:sp>
        <p:nvSpPr>
          <p:cNvPr id="353" name="Shape 351"/>
          <p:cNvSpPr/>
          <p:nvPr/>
        </p:nvSpPr>
        <p:spPr>
          <a:xfrm>
            <a:off x="793790" y="6597253"/>
            <a:ext cx="147399" cy="147399"/>
          </a:xfrm>
          <a:prstGeom prst="roundRect">
            <a:avLst>
              <a:gd name="adj" fmla="val 310178"/>
            </a:avLst>
          </a:prstGeom>
          <a:solidFill>
            <a:srgbClr val="3D3D42"/>
          </a:solidFill>
          <a:ln w="7620">
            <a:solidFill>
              <a:srgbClr val="56565B"/>
            </a:solidFill>
            <a:prstDash val="solid"/>
          </a:ln>
        </p:spPr>
      </p:sp>
      <p:sp>
        <p:nvSpPr>
          <p:cNvPr id="354" name="Shape 352"/>
          <p:cNvSpPr/>
          <p:nvPr/>
        </p:nvSpPr>
        <p:spPr>
          <a:xfrm>
            <a:off x="970598" y="6597253"/>
            <a:ext cx="147399" cy="147399"/>
          </a:xfrm>
          <a:prstGeom prst="roundRect">
            <a:avLst>
              <a:gd name="adj" fmla="val 310178"/>
            </a:avLst>
          </a:prstGeom>
          <a:solidFill>
            <a:srgbClr val="3D3D42"/>
          </a:solidFill>
          <a:ln w="7620">
            <a:solidFill>
              <a:srgbClr val="56565B"/>
            </a:solidFill>
            <a:prstDash val="solid"/>
          </a:ln>
        </p:spPr>
      </p:sp>
      <p:sp>
        <p:nvSpPr>
          <p:cNvPr id="355" name="Shape 353"/>
          <p:cNvSpPr/>
          <p:nvPr/>
        </p:nvSpPr>
        <p:spPr>
          <a:xfrm>
            <a:off x="1147405" y="6597253"/>
            <a:ext cx="147399" cy="147399"/>
          </a:xfrm>
          <a:prstGeom prst="roundRect">
            <a:avLst>
              <a:gd name="adj" fmla="val 310178"/>
            </a:avLst>
          </a:prstGeom>
          <a:solidFill>
            <a:srgbClr val="3D3D42"/>
          </a:solidFill>
          <a:ln w="7620">
            <a:solidFill>
              <a:srgbClr val="56565B"/>
            </a:solidFill>
            <a:prstDash val="solid"/>
          </a:ln>
        </p:spPr>
      </p:sp>
      <p:sp>
        <p:nvSpPr>
          <p:cNvPr id="356" name="Shape 354"/>
          <p:cNvSpPr/>
          <p:nvPr/>
        </p:nvSpPr>
        <p:spPr>
          <a:xfrm>
            <a:off x="1324213" y="6597253"/>
            <a:ext cx="147399" cy="147399"/>
          </a:xfrm>
          <a:prstGeom prst="roundRect">
            <a:avLst>
              <a:gd name="adj" fmla="val 310178"/>
            </a:avLst>
          </a:prstGeom>
          <a:solidFill>
            <a:srgbClr val="3D3D42"/>
          </a:solidFill>
          <a:ln w="7620">
            <a:solidFill>
              <a:srgbClr val="56565B"/>
            </a:solidFill>
            <a:prstDash val="solid"/>
          </a:ln>
        </p:spPr>
      </p:sp>
      <p:sp>
        <p:nvSpPr>
          <p:cNvPr id="357" name="Shape 355"/>
          <p:cNvSpPr/>
          <p:nvPr/>
        </p:nvSpPr>
        <p:spPr>
          <a:xfrm>
            <a:off x="1501021" y="6597253"/>
            <a:ext cx="147399" cy="147399"/>
          </a:xfrm>
          <a:prstGeom prst="roundRect">
            <a:avLst>
              <a:gd name="adj" fmla="val 310178"/>
            </a:avLst>
          </a:prstGeom>
          <a:solidFill>
            <a:srgbClr val="3D3D42"/>
          </a:solidFill>
          <a:ln w="7620">
            <a:solidFill>
              <a:srgbClr val="56565B"/>
            </a:solidFill>
            <a:prstDash val="solid"/>
          </a:ln>
        </p:spPr>
      </p:sp>
      <p:sp>
        <p:nvSpPr>
          <p:cNvPr id="358" name="Shape 356"/>
          <p:cNvSpPr/>
          <p:nvPr/>
        </p:nvSpPr>
        <p:spPr>
          <a:xfrm>
            <a:off x="1677829" y="6597253"/>
            <a:ext cx="147399" cy="147399"/>
          </a:xfrm>
          <a:prstGeom prst="roundRect">
            <a:avLst>
              <a:gd name="adj" fmla="val 310178"/>
            </a:avLst>
          </a:prstGeom>
          <a:solidFill>
            <a:srgbClr val="3D3D42"/>
          </a:solidFill>
          <a:ln w="7620">
            <a:solidFill>
              <a:srgbClr val="56565B"/>
            </a:solidFill>
            <a:prstDash val="solid"/>
          </a:ln>
        </p:spPr>
      </p:sp>
      <p:sp>
        <p:nvSpPr>
          <p:cNvPr id="359" name="Shape 357"/>
          <p:cNvSpPr/>
          <p:nvPr/>
        </p:nvSpPr>
        <p:spPr>
          <a:xfrm>
            <a:off x="1854637" y="6597253"/>
            <a:ext cx="147399" cy="147399"/>
          </a:xfrm>
          <a:prstGeom prst="roundRect">
            <a:avLst>
              <a:gd name="adj" fmla="val 310178"/>
            </a:avLst>
          </a:prstGeom>
          <a:solidFill>
            <a:srgbClr val="3D3D42"/>
          </a:solidFill>
          <a:ln w="7620">
            <a:solidFill>
              <a:srgbClr val="56565B"/>
            </a:solidFill>
            <a:prstDash val="solid"/>
          </a:ln>
        </p:spPr>
      </p:sp>
      <p:sp>
        <p:nvSpPr>
          <p:cNvPr id="360" name="Shape 358"/>
          <p:cNvSpPr/>
          <p:nvPr/>
        </p:nvSpPr>
        <p:spPr>
          <a:xfrm>
            <a:off x="2031444" y="6597253"/>
            <a:ext cx="147399" cy="147399"/>
          </a:xfrm>
          <a:prstGeom prst="roundRect">
            <a:avLst>
              <a:gd name="adj" fmla="val 310178"/>
            </a:avLst>
          </a:prstGeom>
          <a:solidFill>
            <a:srgbClr val="3D3D42"/>
          </a:solidFill>
          <a:ln w="7620">
            <a:solidFill>
              <a:srgbClr val="56565B"/>
            </a:solidFill>
            <a:prstDash val="solid"/>
          </a:ln>
        </p:spPr>
      </p:sp>
      <p:sp>
        <p:nvSpPr>
          <p:cNvPr id="361" name="Shape 359"/>
          <p:cNvSpPr/>
          <p:nvPr/>
        </p:nvSpPr>
        <p:spPr>
          <a:xfrm>
            <a:off x="2208252" y="6597253"/>
            <a:ext cx="147399" cy="147399"/>
          </a:xfrm>
          <a:prstGeom prst="roundRect">
            <a:avLst>
              <a:gd name="adj" fmla="val 310178"/>
            </a:avLst>
          </a:prstGeom>
          <a:solidFill>
            <a:srgbClr val="3D3D42"/>
          </a:solidFill>
          <a:ln w="7620">
            <a:solidFill>
              <a:srgbClr val="56565B"/>
            </a:solidFill>
            <a:prstDash val="solid"/>
          </a:ln>
        </p:spPr>
      </p:sp>
      <p:sp>
        <p:nvSpPr>
          <p:cNvPr id="362" name="Shape 360"/>
          <p:cNvSpPr/>
          <p:nvPr/>
        </p:nvSpPr>
        <p:spPr>
          <a:xfrm>
            <a:off x="2385060" y="6597253"/>
            <a:ext cx="147399" cy="147399"/>
          </a:xfrm>
          <a:prstGeom prst="roundRect">
            <a:avLst>
              <a:gd name="adj" fmla="val 310178"/>
            </a:avLst>
          </a:prstGeom>
          <a:solidFill>
            <a:srgbClr val="3D3D42"/>
          </a:solidFill>
          <a:ln w="7620">
            <a:solidFill>
              <a:srgbClr val="56565B"/>
            </a:solidFill>
            <a:prstDash val="solid"/>
          </a:ln>
        </p:spPr>
      </p:sp>
      <p:sp>
        <p:nvSpPr>
          <p:cNvPr id="363" name="Shape 361"/>
          <p:cNvSpPr/>
          <p:nvPr/>
        </p:nvSpPr>
        <p:spPr>
          <a:xfrm>
            <a:off x="793790" y="6774061"/>
            <a:ext cx="147399" cy="147399"/>
          </a:xfrm>
          <a:prstGeom prst="roundRect">
            <a:avLst>
              <a:gd name="adj" fmla="val 310178"/>
            </a:avLst>
          </a:prstGeom>
          <a:solidFill>
            <a:srgbClr val="3D3D42"/>
          </a:solidFill>
          <a:ln w="7620">
            <a:solidFill>
              <a:srgbClr val="56565B"/>
            </a:solidFill>
            <a:prstDash val="solid"/>
          </a:ln>
        </p:spPr>
      </p:sp>
      <p:sp>
        <p:nvSpPr>
          <p:cNvPr id="364" name="Shape 362"/>
          <p:cNvSpPr/>
          <p:nvPr/>
        </p:nvSpPr>
        <p:spPr>
          <a:xfrm>
            <a:off x="970598" y="6774061"/>
            <a:ext cx="147399" cy="147399"/>
          </a:xfrm>
          <a:prstGeom prst="roundRect">
            <a:avLst>
              <a:gd name="adj" fmla="val 310178"/>
            </a:avLst>
          </a:prstGeom>
          <a:solidFill>
            <a:srgbClr val="3D3D42"/>
          </a:solidFill>
          <a:ln w="7620">
            <a:solidFill>
              <a:srgbClr val="56565B"/>
            </a:solidFill>
            <a:prstDash val="solid"/>
          </a:ln>
        </p:spPr>
      </p:sp>
      <p:sp>
        <p:nvSpPr>
          <p:cNvPr id="365" name="Shape 363"/>
          <p:cNvSpPr/>
          <p:nvPr/>
        </p:nvSpPr>
        <p:spPr>
          <a:xfrm>
            <a:off x="1147405" y="6774061"/>
            <a:ext cx="147399" cy="147399"/>
          </a:xfrm>
          <a:prstGeom prst="roundRect">
            <a:avLst>
              <a:gd name="adj" fmla="val 310178"/>
            </a:avLst>
          </a:prstGeom>
          <a:solidFill>
            <a:srgbClr val="3D3D42"/>
          </a:solidFill>
          <a:ln w="7620">
            <a:solidFill>
              <a:srgbClr val="56565B"/>
            </a:solidFill>
            <a:prstDash val="solid"/>
          </a:ln>
        </p:spPr>
      </p:sp>
      <p:sp>
        <p:nvSpPr>
          <p:cNvPr id="366" name="Shape 364"/>
          <p:cNvSpPr/>
          <p:nvPr/>
        </p:nvSpPr>
        <p:spPr>
          <a:xfrm>
            <a:off x="1324213" y="6774061"/>
            <a:ext cx="147399" cy="147399"/>
          </a:xfrm>
          <a:prstGeom prst="roundRect">
            <a:avLst>
              <a:gd name="adj" fmla="val 310178"/>
            </a:avLst>
          </a:prstGeom>
          <a:solidFill>
            <a:srgbClr val="3D3D42"/>
          </a:solidFill>
          <a:ln w="7620">
            <a:solidFill>
              <a:srgbClr val="56565B"/>
            </a:solidFill>
            <a:prstDash val="solid"/>
          </a:ln>
        </p:spPr>
      </p:sp>
      <p:sp>
        <p:nvSpPr>
          <p:cNvPr id="367" name="Shape 365"/>
          <p:cNvSpPr/>
          <p:nvPr/>
        </p:nvSpPr>
        <p:spPr>
          <a:xfrm>
            <a:off x="1501021" y="6774061"/>
            <a:ext cx="147399" cy="147399"/>
          </a:xfrm>
          <a:prstGeom prst="roundRect">
            <a:avLst>
              <a:gd name="adj" fmla="val 310178"/>
            </a:avLst>
          </a:prstGeom>
          <a:solidFill>
            <a:srgbClr val="3D3D42"/>
          </a:solidFill>
          <a:ln w="7620">
            <a:solidFill>
              <a:srgbClr val="56565B"/>
            </a:solidFill>
            <a:prstDash val="solid"/>
          </a:ln>
        </p:spPr>
      </p:sp>
      <p:sp>
        <p:nvSpPr>
          <p:cNvPr id="368" name="Shape 366"/>
          <p:cNvSpPr/>
          <p:nvPr/>
        </p:nvSpPr>
        <p:spPr>
          <a:xfrm>
            <a:off x="1677829" y="6774061"/>
            <a:ext cx="147399" cy="147399"/>
          </a:xfrm>
          <a:prstGeom prst="roundRect">
            <a:avLst>
              <a:gd name="adj" fmla="val 310178"/>
            </a:avLst>
          </a:prstGeom>
          <a:solidFill>
            <a:srgbClr val="3D3D42"/>
          </a:solidFill>
          <a:ln w="7620">
            <a:solidFill>
              <a:srgbClr val="56565B"/>
            </a:solidFill>
            <a:prstDash val="solid"/>
          </a:ln>
        </p:spPr>
      </p:sp>
      <p:sp>
        <p:nvSpPr>
          <p:cNvPr id="369" name="Shape 367"/>
          <p:cNvSpPr/>
          <p:nvPr/>
        </p:nvSpPr>
        <p:spPr>
          <a:xfrm>
            <a:off x="1854637" y="6774061"/>
            <a:ext cx="147399" cy="147399"/>
          </a:xfrm>
          <a:prstGeom prst="roundRect">
            <a:avLst>
              <a:gd name="adj" fmla="val 310178"/>
            </a:avLst>
          </a:prstGeom>
          <a:solidFill>
            <a:srgbClr val="3D3D42"/>
          </a:solidFill>
          <a:ln w="7620">
            <a:solidFill>
              <a:srgbClr val="56565B"/>
            </a:solidFill>
            <a:prstDash val="solid"/>
          </a:ln>
        </p:spPr>
      </p:sp>
      <p:sp>
        <p:nvSpPr>
          <p:cNvPr id="370" name="Shape 368"/>
          <p:cNvSpPr/>
          <p:nvPr/>
        </p:nvSpPr>
        <p:spPr>
          <a:xfrm>
            <a:off x="2031444" y="6774061"/>
            <a:ext cx="147399" cy="147399"/>
          </a:xfrm>
          <a:prstGeom prst="roundRect">
            <a:avLst>
              <a:gd name="adj" fmla="val 310178"/>
            </a:avLst>
          </a:prstGeom>
          <a:solidFill>
            <a:srgbClr val="3D3D42"/>
          </a:solidFill>
          <a:ln w="7620">
            <a:solidFill>
              <a:srgbClr val="56565B"/>
            </a:solidFill>
            <a:prstDash val="solid"/>
          </a:ln>
        </p:spPr>
      </p:sp>
      <p:sp>
        <p:nvSpPr>
          <p:cNvPr id="371" name="Shape 369"/>
          <p:cNvSpPr/>
          <p:nvPr/>
        </p:nvSpPr>
        <p:spPr>
          <a:xfrm>
            <a:off x="2208252" y="6774061"/>
            <a:ext cx="147399" cy="147399"/>
          </a:xfrm>
          <a:prstGeom prst="roundRect">
            <a:avLst>
              <a:gd name="adj" fmla="val 310178"/>
            </a:avLst>
          </a:prstGeom>
          <a:solidFill>
            <a:srgbClr val="3D3D42"/>
          </a:solidFill>
          <a:ln w="7620">
            <a:solidFill>
              <a:srgbClr val="56565B"/>
            </a:solidFill>
            <a:prstDash val="solid"/>
          </a:ln>
        </p:spPr>
      </p:sp>
      <p:sp>
        <p:nvSpPr>
          <p:cNvPr id="372" name="Shape 370"/>
          <p:cNvSpPr/>
          <p:nvPr/>
        </p:nvSpPr>
        <p:spPr>
          <a:xfrm>
            <a:off x="2385060" y="6774061"/>
            <a:ext cx="147399" cy="147399"/>
          </a:xfrm>
          <a:prstGeom prst="roundRect">
            <a:avLst>
              <a:gd name="adj" fmla="val 310178"/>
            </a:avLst>
          </a:prstGeom>
          <a:solidFill>
            <a:srgbClr val="3D3D42"/>
          </a:solidFill>
          <a:ln w="7620">
            <a:solidFill>
              <a:srgbClr val="56565B"/>
            </a:solidFill>
            <a:prstDash val="solid"/>
          </a:ln>
        </p:spPr>
      </p:sp>
      <p:sp>
        <p:nvSpPr>
          <p:cNvPr id="373" name="Shape 371"/>
          <p:cNvSpPr/>
          <p:nvPr/>
        </p:nvSpPr>
        <p:spPr>
          <a:xfrm>
            <a:off x="793790" y="6950869"/>
            <a:ext cx="147399" cy="147399"/>
          </a:xfrm>
          <a:prstGeom prst="roundRect">
            <a:avLst>
              <a:gd name="adj" fmla="val 310178"/>
            </a:avLst>
          </a:prstGeom>
          <a:solidFill>
            <a:srgbClr val="3D3D42"/>
          </a:solidFill>
          <a:ln w="7620">
            <a:solidFill>
              <a:srgbClr val="56565B"/>
            </a:solidFill>
            <a:prstDash val="solid"/>
          </a:ln>
        </p:spPr>
      </p:sp>
      <p:sp>
        <p:nvSpPr>
          <p:cNvPr id="374" name="Shape 372"/>
          <p:cNvSpPr/>
          <p:nvPr/>
        </p:nvSpPr>
        <p:spPr>
          <a:xfrm>
            <a:off x="970598" y="6950869"/>
            <a:ext cx="147399" cy="147399"/>
          </a:xfrm>
          <a:prstGeom prst="roundRect">
            <a:avLst>
              <a:gd name="adj" fmla="val 310178"/>
            </a:avLst>
          </a:prstGeom>
          <a:solidFill>
            <a:srgbClr val="3D3D42"/>
          </a:solidFill>
          <a:ln w="7620">
            <a:solidFill>
              <a:srgbClr val="56565B"/>
            </a:solidFill>
            <a:prstDash val="solid"/>
          </a:ln>
        </p:spPr>
      </p:sp>
      <p:sp>
        <p:nvSpPr>
          <p:cNvPr id="375" name="Shape 373"/>
          <p:cNvSpPr/>
          <p:nvPr/>
        </p:nvSpPr>
        <p:spPr>
          <a:xfrm>
            <a:off x="1147405" y="6950869"/>
            <a:ext cx="147399" cy="147399"/>
          </a:xfrm>
          <a:prstGeom prst="roundRect">
            <a:avLst>
              <a:gd name="adj" fmla="val 310178"/>
            </a:avLst>
          </a:prstGeom>
          <a:solidFill>
            <a:srgbClr val="3D3D42"/>
          </a:solidFill>
          <a:ln w="7620">
            <a:solidFill>
              <a:srgbClr val="56565B"/>
            </a:solidFill>
            <a:prstDash val="solid"/>
          </a:ln>
        </p:spPr>
      </p:sp>
      <p:sp>
        <p:nvSpPr>
          <p:cNvPr id="376" name="Shape 374"/>
          <p:cNvSpPr/>
          <p:nvPr/>
        </p:nvSpPr>
        <p:spPr>
          <a:xfrm>
            <a:off x="1324213" y="6950869"/>
            <a:ext cx="147399" cy="147399"/>
          </a:xfrm>
          <a:prstGeom prst="roundRect">
            <a:avLst>
              <a:gd name="adj" fmla="val 310178"/>
            </a:avLst>
          </a:prstGeom>
          <a:solidFill>
            <a:srgbClr val="3D3D42"/>
          </a:solidFill>
          <a:ln w="7620">
            <a:solidFill>
              <a:srgbClr val="56565B"/>
            </a:solidFill>
            <a:prstDash val="solid"/>
          </a:ln>
        </p:spPr>
      </p:sp>
      <p:sp>
        <p:nvSpPr>
          <p:cNvPr id="377" name="Shape 375"/>
          <p:cNvSpPr/>
          <p:nvPr/>
        </p:nvSpPr>
        <p:spPr>
          <a:xfrm>
            <a:off x="1501021" y="6950869"/>
            <a:ext cx="147399" cy="147399"/>
          </a:xfrm>
          <a:prstGeom prst="roundRect">
            <a:avLst>
              <a:gd name="adj" fmla="val 310178"/>
            </a:avLst>
          </a:prstGeom>
          <a:solidFill>
            <a:srgbClr val="3D3D42"/>
          </a:solidFill>
          <a:ln w="7620">
            <a:solidFill>
              <a:srgbClr val="56565B"/>
            </a:solidFill>
            <a:prstDash val="solid"/>
          </a:ln>
        </p:spPr>
      </p:sp>
      <p:sp>
        <p:nvSpPr>
          <p:cNvPr id="378" name="Shape 376"/>
          <p:cNvSpPr/>
          <p:nvPr/>
        </p:nvSpPr>
        <p:spPr>
          <a:xfrm>
            <a:off x="1677829" y="6950869"/>
            <a:ext cx="147399" cy="147399"/>
          </a:xfrm>
          <a:prstGeom prst="roundRect">
            <a:avLst>
              <a:gd name="adj" fmla="val 310178"/>
            </a:avLst>
          </a:prstGeom>
          <a:solidFill>
            <a:srgbClr val="3D3D42"/>
          </a:solidFill>
          <a:ln w="7620">
            <a:solidFill>
              <a:srgbClr val="56565B"/>
            </a:solidFill>
            <a:prstDash val="solid"/>
          </a:ln>
        </p:spPr>
      </p:sp>
      <p:sp>
        <p:nvSpPr>
          <p:cNvPr id="379" name="Shape 377"/>
          <p:cNvSpPr/>
          <p:nvPr/>
        </p:nvSpPr>
        <p:spPr>
          <a:xfrm>
            <a:off x="1854637" y="6950869"/>
            <a:ext cx="147399" cy="147399"/>
          </a:xfrm>
          <a:prstGeom prst="roundRect">
            <a:avLst>
              <a:gd name="adj" fmla="val 310178"/>
            </a:avLst>
          </a:prstGeom>
          <a:solidFill>
            <a:srgbClr val="3D3D42"/>
          </a:solidFill>
          <a:ln w="7620">
            <a:solidFill>
              <a:srgbClr val="56565B"/>
            </a:solidFill>
            <a:prstDash val="solid"/>
          </a:ln>
        </p:spPr>
      </p:sp>
      <p:sp>
        <p:nvSpPr>
          <p:cNvPr id="380" name="Shape 378"/>
          <p:cNvSpPr/>
          <p:nvPr/>
        </p:nvSpPr>
        <p:spPr>
          <a:xfrm>
            <a:off x="2031444" y="6950869"/>
            <a:ext cx="147399" cy="147399"/>
          </a:xfrm>
          <a:prstGeom prst="roundRect">
            <a:avLst>
              <a:gd name="adj" fmla="val 310178"/>
            </a:avLst>
          </a:prstGeom>
          <a:solidFill>
            <a:srgbClr val="3D3D42"/>
          </a:solidFill>
          <a:ln w="7620">
            <a:solidFill>
              <a:srgbClr val="56565B"/>
            </a:solidFill>
            <a:prstDash val="solid"/>
          </a:ln>
        </p:spPr>
      </p:sp>
      <p:sp>
        <p:nvSpPr>
          <p:cNvPr id="381" name="Shape 379"/>
          <p:cNvSpPr/>
          <p:nvPr/>
        </p:nvSpPr>
        <p:spPr>
          <a:xfrm>
            <a:off x="2208252" y="6950869"/>
            <a:ext cx="147399" cy="147399"/>
          </a:xfrm>
          <a:prstGeom prst="roundRect">
            <a:avLst>
              <a:gd name="adj" fmla="val 310178"/>
            </a:avLst>
          </a:prstGeom>
          <a:solidFill>
            <a:srgbClr val="3D3D42"/>
          </a:solidFill>
          <a:ln w="7620">
            <a:solidFill>
              <a:srgbClr val="56565B"/>
            </a:solidFill>
            <a:prstDash val="solid"/>
          </a:ln>
        </p:spPr>
      </p:sp>
      <p:sp>
        <p:nvSpPr>
          <p:cNvPr id="382" name="Shape 380"/>
          <p:cNvSpPr/>
          <p:nvPr/>
        </p:nvSpPr>
        <p:spPr>
          <a:xfrm>
            <a:off x="2385060" y="6950869"/>
            <a:ext cx="147399" cy="147399"/>
          </a:xfrm>
          <a:prstGeom prst="roundRect">
            <a:avLst>
              <a:gd name="adj" fmla="val 310178"/>
            </a:avLst>
          </a:prstGeom>
          <a:solidFill>
            <a:srgbClr val="3D3D42"/>
          </a:solidFill>
          <a:ln w="7620">
            <a:solidFill>
              <a:srgbClr val="56565B"/>
            </a:solidFill>
            <a:prstDash val="solid"/>
          </a:ln>
        </p:spPr>
      </p:sp>
      <p:sp>
        <p:nvSpPr>
          <p:cNvPr id="383" name="Shape 381"/>
          <p:cNvSpPr/>
          <p:nvPr/>
        </p:nvSpPr>
        <p:spPr>
          <a:xfrm>
            <a:off x="793790" y="7127677"/>
            <a:ext cx="147399" cy="147399"/>
          </a:xfrm>
          <a:prstGeom prst="roundRect">
            <a:avLst>
              <a:gd name="adj" fmla="val 310178"/>
            </a:avLst>
          </a:prstGeom>
          <a:solidFill>
            <a:srgbClr val="3D3D42"/>
          </a:solidFill>
          <a:ln w="7620">
            <a:solidFill>
              <a:srgbClr val="56565B"/>
            </a:solidFill>
            <a:prstDash val="solid"/>
          </a:ln>
        </p:spPr>
      </p:sp>
      <p:sp>
        <p:nvSpPr>
          <p:cNvPr id="384" name="Shape 382"/>
          <p:cNvSpPr/>
          <p:nvPr/>
        </p:nvSpPr>
        <p:spPr>
          <a:xfrm>
            <a:off x="970598" y="7127677"/>
            <a:ext cx="147399" cy="147399"/>
          </a:xfrm>
          <a:prstGeom prst="roundRect">
            <a:avLst>
              <a:gd name="adj" fmla="val 310178"/>
            </a:avLst>
          </a:prstGeom>
          <a:solidFill>
            <a:srgbClr val="3D3D42"/>
          </a:solidFill>
          <a:ln w="7620">
            <a:solidFill>
              <a:srgbClr val="56565B"/>
            </a:solidFill>
            <a:prstDash val="solid"/>
          </a:ln>
        </p:spPr>
      </p:sp>
      <p:sp>
        <p:nvSpPr>
          <p:cNvPr id="385" name="Shape 383"/>
          <p:cNvSpPr/>
          <p:nvPr/>
        </p:nvSpPr>
        <p:spPr>
          <a:xfrm>
            <a:off x="1147405" y="7127677"/>
            <a:ext cx="147399" cy="147399"/>
          </a:xfrm>
          <a:prstGeom prst="roundRect">
            <a:avLst>
              <a:gd name="adj" fmla="val 310178"/>
            </a:avLst>
          </a:prstGeom>
          <a:solidFill>
            <a:srgbClr val="3D3D42"/>
          </a:solidFill>
          <a:ln w="7620">
            <a:solidFill>
              <a:srgbClr val="56565B"/>
            </a:solidFill>
            <a:prstDash val="solid"/>
          </a:ln>
        </p:spPr>
      </p:sp>
      <p:sp>
        <p:nvSpPr>
          <p:cNvPr id="386" name="Shape 384"/>
          <p:cNvSpPr/>
          <p:nvPr/>
        </p:nvSpPr>
        <p:spPr>
          <a:xfrm>
            <a:off x="1324213" y="7127677"/>
            <a:ext cx="147399" cy="147399"/>
          </a:xfrm>
          <a:prstGeom prst="roundRect">
            <a:avLst>
              <a:gd name="adj" fmla="val 310178"/>
            </a:avLst>
          </a:prstGeom>
          <a:solidFill>
            <a:srgbClr val="3D3D42"/>
          </a:solidFill>
          <a:ln w="7620">
            <a:solidFill>
              <a:srgbClr val="56565B"/>
            </a:solidFill>
            <a:prstDash val="solid"/>
          </a:ln>
        </p:spPr>
      </p:sp>
      <p:sp>
        <p:nvSpPr>
          <p:cNvPr id="387" name="Shape 385"/>
          <p:cNvSpPr/>
          <p:nvPr/>
        </p:nvSpPr>
        <p:spPr>
          <a:xfrm>
            <a:off x="1501021" y="7127677"/>
            <a:ext cx="147399" cy="147399"/>
          </a:xfrm>
          <a:prstGeom prst="roundRect">
            <a:avLst>
              <a:gd name="adj" fmla="val 310178"/>
            </a:avLst>
          </a:prstGeom>
          <a:solidFill>
            <a:srgbClr val="3D3D42"/>
          </a:solidFill>
          <a:ln w="7620">
            <a:solidFill>
              <a:srgbClr val="56565B"/>
            </a:solidFill>
            <a:prstDash val="solid"/>
          </a:ln>
        </p:spPr>
      </p:sp>
      <p:sp>
        <p:nvSpPr>
          <p:cNvPr id="388" name="Shape 386"/>
          <p:cNvSpPr/>
          <p:nvPr/>
        </p:nvSpPr>
        <p:spPr>
          <a:xfrm>
            <a:off x="1677829" y="7127677"/>
            <a:ext cx="147399" cy="147399"/>
          </a:xfrm>
          <a:prstGeom prst="roundRect">
            <a:avLst>
              <a:gd name="adj" fmla="val 310178"/>
            </a:avLst>
          </a:prstGeom>
          <a:solidFill>
            <a:srgbClr val="3D3D42"/>
          </a:solidFill>
          <a:ln w="7620">
            <a:solidFill>
              <a:srgbClr val="56565B"/>
            </a:solidFill>
            <a:prstDash val="solid"/>
          </a:ln>
        </p:spPr>
      </p:sp>
      <p:sp>
        <p:nvSpPr>
          <p:cNvPr id="389" name="Shape 387"/>
          <p:cNvSpPr/>
          <p:nvPr/>
        </p:nvSpPr>
        <p:spPr>
          <a:xfrm>
            <a:off x="1854637" y="7127677"/>
            <a:ext cx="147399" cy="147399"/>
          </a:xfrm>
          <a:prstGeom prst="roundRect">
            <a:avLst>
              <a:gd name="adj" fmla="val 310178"/>
            </a:avLst>
          </a:prstGeom>
          <a:solidFill>
            <a:srgbClr val="3D3D42"/>
          </a:solidFill>
          <a:ln w="7620">
            <a:solidFill>
              <a:srgbClr val="56565B"/>
            </a:solidFill>
            <a:prstDash val="solid"/>
          </a:ln>
        </p:spPr>
      </p:sp>
      <p:sp>
        <p:nvSpPr>
          <p:cNvPr id="390" name="Shape 388"/>
          <p:cNvSpPr/>
          <p:nvPr/>
        </p:nvSpPr>
        <p:spPr>
          <a:xfrm>
            <a:off x="2031444" y="7127677"/>
            <a:ext cx="147399" cy="147399"/>
          </a:xfrm>
          <a:prstGeom prst="roundRect">
            <a:avLst>
              <a:gd name="adj" fmla="val 310178"/>
            </a:avLst>
          </a:prstGeom>
          <a:solidFill>
            <a:srgbClr val="3D3D42"/>
          </a:solidFill>
          <a:ln w="7620">
            <a:solidFill>
              <a:srgbClr val="56565B"/>
            </a:solidFill>
            <a:prstDash val="solid"/>
          </a:ln>
        </p:spPr>
      </p:sp>
      <p:sp>
        <p:nvSpPr>
          <p:cNvPr id="391" name="Shape 389"/>
          <p:cNvSpPr/>
          <p:nvPr/>
        </p:nvSpPr>
        <p:spPr>
          <a:xfrm>
            <a:off x="2208252" y="7127677"/>
            <a:ext cx="147399" cy="147399"/>
          </a:xfrm>
          <a:prstGeom prst="roundRect">
            <a:avLst>
              <a:gd name="adj" fmla="val 310178"/>
            </a:avLst>
          </a:prstGeom>
          <a:solidFill>
            <a:srgbClr val="3D3D42"/>
          </a:solidFill>
          <a:ln w="7620">
            <a:solidFill>
              <a:srgbClr val="56565B"/>
            </a:solidFill>
            <a:prstDash val="solid"/>
          </a:ln>
        </p:spPr>
      </p:sp>
      <p:sp>
        <p:nvSpPr>
          <p:cNvPr id="392" name="Shape 390"/>
          <p:cNvSpPr/>
          <p:nvPr/>
        </p:nvSpPr>
        <p:spPr>
          <a:xfrm>
            <a:off x="2385060" y="7127677"/>
            <a:ext cx="147399" cy="147399"/>
          </a:xfrm>
          <a:prstGeom prst="roundRect">
            <a:avLst>
              <a:gd name="adj" fmla="val 310178"/>
            </a:avLst>
          </a:prstGeom>
          <a:solidFill>
            <a:srgbClr val="3D3D42"/>
          </a:solidFill>
          <a:ln w="7620">
            <a:solidFill>
              <a:srgbClr val="56565B"/>
            </a:solidFill>
            <a:prstDash val="solid"/>
          </a:ln>
        </p:spPr>
      </p:sp>
      <p:sp>
        <p:nvSpPr>
          <p:cNvPr id="393" name="Shape 391"/>
          <p:cNvSpPr/>
          <p:nvPr/>
        </p:nvSpPr>
        <p:spPr>
          <a:xfrm>
            <a:off x="793790" y="7304484"/>
            <a:ext cx="147399" cy="147399"/>
          </a:xfrm>
          <a:prstGeom prst="roundRect">
            <a:avLst>
              <a:gd name="adj" fmla="val 310178"/>
            </a:avLst>
          </a:prstGeom>
          <a:solidFill>
            <a:srgbClr val="3D3D42"/>
          </a:solidFill>
          <a:ln w="7620">
            <a:solidFill>
              <a:srgbClr val="56565B"/>
            </a:solidFill>
            <a:prstDash val="solid"/>
          </a:ln>
        </p:spPr>
      </p:sp>
      <p:sp>
        <p:nvSpPr>
          <p:cNvPr id="394" name="Shape 392"/>
          <p:cNvSpPr/>
          <p:nvPr/>
        </p:nvSpPr>
        <p:spPr>
          <a:xfrm>
            <a:off x="970598" y="7304484"/>
            <a:ext cx="147399" cy="147399"/>
          </a:xfrm>
          <a:prstGeom prst="roundRect">
            <a:avLst>
              <a:gd name="adj" fmla="val 310178"/>
            </a:avLst>
          </a:prstGeom>
          <a:solidFill>
            <a:srgbClr val="3D3D42"/>
          </a:solidFill>
          <a:ln w="7620">
            <a:solidFill>
              <a:srgbClr val="56565B"/>
            </a:solidFill>
            <a:prstDash val="solid"/>
          </a:ln>
        </p:spPr>
      </p:sp>
      <p:sp>
        <p:nvSpPr>
          <p:cNvPr id="395" name="Shape 393"/>
          <p:cNvSpPr/>
          <p:nvPr/>
        </p:nvSpPr>
        <p:spPr>
          <a:xfrm>
            <a:off x="1147405" y="7304484"/>
            <a:ext cx="147399" cy="147399"/>
          </a:xfrm>
          <a:prstGeom prst="roundRect">
            <a:avLst>
              <a:gd name="adj" fmla="val 310178"/>
            </a:avLst>
          </a:prstGeom>
          <a:solidFill>
            <a:srgbClr val="3D3D42"/>
          </a:solidFill>
          <a:ln w="7620">
            <a:solidFill>
              <a:srgbClr val="56565B"/>
            </a:solidFill>
            <a:prstDash val="solid"/>
          </a:ln>
        </p:spPr>
      </p:sp>
      <p:sp>
        <p:nvSpPr>
          <p:cNvPr id="396" name="Shape 394"/>
          <p:cNvSpPr/>
          <p:nvPr/>
        </p:nvSpPr>
        <p:spPr>
          <a:xfrm>
            <a:off x="1324213" y="7304484"/>
            <a:ext cx="147399" cy="147399"/>
          </a:xfrm>
          <a:prstGeom prst="roundRect">
            <a:avLst>
              <a:gd name="adj" fmla="val 310178"/>
            </a:avLst>
          </a:prstGeom>
          <a:solidFill>
            <a:srgbClr val="3D3D42"/>
          </a:solidFill>
          <a:ln w="7620">
            <a:solidFill>
              <a:srgbClr val="56565B"/>
            </a:solidFill>
            <a:prstDash val="solid"/>
          </a:ln>
        </p:spPr>
      </p:sp>
      <p:sp>
        <p:nvSpPr>
          <p:cNvPr id="397" name="Shape 395"/>
          <p:cNvSpPr/>
          <p:nvPr/>
        </p:nvSpPr>
        <p:spPr>
          <a:xfrm>
            <a:off x="1501021" y="7304484"/>
            <a:ext cx="147399" cy="147399"/>
          </a:xfrm>
          <a:prstGeom prst="roundRect">
            <a:avLst>
              <a:gd name="adj" fmla="val 310178"/>
            </a:avLst>
          </a:prstGeom>
          <a:solidFill>
            <a:srgbClr val="3D3D42"/>
          </a:solidFill>
          <a:ln w="7620">
            <a:solidFill>
              <a:srgbClr val="56565B"/>
            </a:solidFill>
            <a:prstDash val="solid"/>
          </a:ln>
        </p:spPr>
      </p:sp>
      <p:sp>
        <p:nvSpPr>
          <p:cNvPr id="398" name="Shape 396"/>
          <p:cNvSpPr/>
          <p:nvPr/>
        </p:nvSpPr>
        <p:spPr>
          <a:xfrm>
            <a:off x="1677829" y="7304484"/>
            <a:ext cx="147399" cy="147399"/>
          </a:xfrm>
          <a:prstGeom prst="roundRect">
            <a:avLst>
              <a:gd name="adj" fmla="val 310178"/>
            </a:avLst>
          </a:prstGeom>
          <a:solidFill>
            <a:srgbClr val="3D3D42"/>
          </a:solidFill>
          <a:ln w="7620">
            <a:solidFill>
              <a:srgbClr val="56565B"/>
            </a:solidFill>
            <a:prstDash val="solid"/>
          </a:ln>
        </p:spPr>
      </p:sp>
      <p:sp>
        <p:nvSpPr>
          <p:cNvPr id="399" name="Shape 397"/>
          <p:cNvSpPr/>
          <p:nvPr/>
        </p:nvSpPr>
        <p:spPr>
          <a:xfrm>
            <a:off x="1854637" y="7304484"/>
            <a:ext cx="147399" cy="147399"/>
          </a:xfrm>
          <a:prstGeom prst="roundRect">
            <a:avLst>
              <a:gd name="adj" fmla="val 310178"/>
            </a:avLst>
          </a:prstGeom>
          <a:solidFill>
            <a:srgbClr val="3D3D42"/>
          </a:solidFill>
          <a:ln w="7620">
            <a:solidFill>
              <a:srgbClr val="56565B"/>
            </a:solidFill>
            <a:prstDash val="solid"/>
          </a:ln>
        </p:spPr>
      </p:sp>
      <p:sp>
        <p:nvSpPr>
          <p:cNvPr id="400" name="Shape 398"/>
          <p:cNvSpPr/>
          <p:nvPr/>
        </p:nvSpPr>
        <p:spPr>
          <a:xfrm>
            <a:off x="2031444" y="7304484"/>
            <a:ext cx="147399" cy="147399"/>
          </a:xfrm>
          <a:prstGeom prst="roundRect">
            <a:avLst>
              <a:gd name="adj" fmla="val 310178"/>
            </a:avLst>
          </a:prstGeom>
          <a:solidFill>
            <a:srgbClr val="3D3D42"/>
          </a:solidFill>
          <a:ln w="7620">
            <a:solidFill>
              <a:srgbClr val="56565B"/>
            </a:solidFill>
            <a:prstDash val="solid"/>
          </a:ln>
        </p:spPr>
      </p:sp>
      <p:sp>
        <p:nvSpPr>
          <p:cNvPr id="401" name="Shape 399"/>
          <p:cNvSpPr/>
          <p:nvPr/>
        </p:nvSpPr>
        <p:spPr>
          <a:xfrm>
            <a:off x="2208252" y="7304484"/>
            <a:ext cx="147399" cy="147399"/>
          </a:xfrm>
          <a:prstGeom prst="roundRect">
            <a:avLst>
              <a:gd name="adj" fmla="val 310178"/>
            </a:avLst>
          </a:prstGeom>
          <a:solidFill>
            <a:srgbClr val="3D3D42"/>
          </a:solidFill>
          <a:ln w="7620">
            <a:solidFill>
              <a:srgbClr val="56565B"/>
            </a:solidFill>
            <a:prstDash val="solid"/>
          </a:ln>
        </p:spPr>
      </p:sp>
      <p:sp>
        <p:nvSpPr>
          <p:cNvPr id="402" name="Shape 400"/>
          <p:cNvSpPr/>
          <p:nvPr/>
        </p:nvSpPr>
        <p:spPr>
          <a:xfrm>
            <a:off x="2385060" y="7304484"/>
            <a:ext cx="147399" cy="147399"/>
          </a:xfrm>
          <a:prstGeom prst="roundRect">
            <a:avLst>
              <a:gd name="adj" fmla="val 310178"/>
            </a:avLst>
          </a:prstGeom>
          <a:solidFill>
            <a:srgbClr val="3D3D42"/>
          </a:solidFill>
          <a:ln w="7620">
            <a:solidFill>
              <a:srgbClr val="56565B"/>
            </a:solidFill>
            <a:prstDash val="solid"/>
          </a:ln>
        </p:spPr>
      </p:sp>
      <p:sp>
        <p:nvSpPr>
          <p:cNvPr id="403" name="Shape 401"/>
          <p:cNvSpPr/>
          <p:nvPr/>
        </p:nvSpPr>
        <p:spPr>
          <a:xfrm>
            <a:off x="793790" y="7481292"/>
            <a:ext cx="147399" cy="147399"/>
          </a:xfrm>
          <a:prstGeom prst="roundRect">
            <a:avLst>
              <a:gd name="adj" fmla="val 310178"/>
            </a:avLst>
          </a:prstGeom>
          <a:solidFill>
            <a:srgbClr val="F2F2F3"/>
          </a:solidFill>
          <a:ln/>
        </p:spPr>
      </p:sp>
      <p:sp>
        <p:nvSpPr>
          <p:cNvPr id="404" name="Shape 402"/>
          <p:cNvSpPr/>
          <p:nvPr/>
        </p:nvSpPr>
        <p:spPr>
          <a:xfrm>
            <a:off x="970598" y="7481292"/>
            <a:ext cx="147399" cy="147399"/>
          </a:xfrm>
          <a:prstGeom prst="roundRect">
            <a:avLst>
              <a:gd name="adj" fmla="val 310178"/>
            </a:avLst>
          </a:prstGeom>
          <a:solidFill>
            <a:srgbClr val="F2F2F3"/>
          </a:solidFill>
          <a:ln/>
        </p:spPr>
      </p:sp>
      <p:sp>
        <p:nvSpPr>
          <p:cNvPr id="405" name="Shape 403"/>
          <p:cNvSpPr/>
          <p:nvPr/>
        </p:nvSpPr>
        <p:spPr>
          <a:xfrm>
            <a:off x="1147405" y="7481292"/>
            <a:ext cx="147399" cy="147399"/>
          </a:xfrm>
          <a:prstGeom prst="roundRect">
            <a:avLst>
              <a:gd name="adj" fmla="val 310178"/>
            </a:avLst>
          </a:prstGeom>
          <a:solidFill>
            <a:srgbClr val="F2F2F3"/>
          </a:solidFill>
          <a:ln/>
        </p:spPr>
      </p:sp>
      <p:sp>
        <p:nvSpPr>
          <p:cNvPr id="406" name="Shape 404"/>
          <p:cNvSpPr/>
          <p:nvPr/>
        </p:nvSpPr>
        <p:spPr>
          <a:xfrm>
            <a:off x="1324213" y="7481292"/>
            <a:ext cx="147399" cy="147399"/>
          </a:xfrm>
          <a:prstGeom prst="roundRect">
            <a:avLst>
              <a:gd name="adj" fmla="val 310178"/>
            </a:avLst>
          </a:prstGeom>
          <a:solidFill>
            <a:srgbClr val="F2F2F3"/>
          </a:solidFill>
          <a:ln/>
        </p:spPr>
      </p:sp>
      <p:sp>
        <p:nvSpPr>
          <p:cNvPr id="407" name="Shape 405"/>
          <p:cNvSpPr/>
          <p:nvPr/>
        </p:nvSpPr>
        <p:spPr>
          <a:xfrm>
            <a:off x="1501021" y="7481292"/>
            <a:ext cx="147399" cy="147399"/>
          </a:xfrm>
          <a:prstGeom prst="roundRect">
            <a:avLst>
              <a:gd name="adj" fmla="val 310178"/>
            </a:avLst>
          </a:prstGeom>
          <a:solidFill>
            <a:srgbClr val="3D3D42"/>
          </a:solidFill>
          <a:ln w="7620">
            <a:solidFill>
              <a:srgbClr val="56565B"/>
            </a:solidFill>
            <a:prstDash val="solid"/>
          </a:ln>
        </p:spPr>
      </p:sp>
      <p:sp>
        <p:nvSpPr>
          <p:cNvPr id="408" name="Shape 406"/>
          <p:cNvSpPr/>
          <p:nvPr/>
        </p:nvSpPr>
        <p:spPr>
          <a:xfrm>
            <a:off x="1677829" y="7481292"/>
            <a:ext cx="147399" cy="147399"/>
          </a:xfrm>
          <a:prstGeom prst="roundRect">
            <a:avLst>
              <a:gd name="adj" fmla="val 310178"/>
            </a:avLst>
          </a:prstGeom>
          <a:solidFill>
            <a:srgbClr val="3D3D42"/>
          </a:solidFill>
          <a:ln w="7620">
            <a:solidFill>
              <a:srgbClr val="56565B"/>
            </a:solidFill>
            <a:prstDash val="solid"/>
          </a:ln>
        </p:spPr>
      </p:sp>
      <p:sp>
        <p:nvSpPr>
          <p:cNvPr id="409" name="Shape 407"/>
          <p:cNvSpPr/>
          <p:nvPr/>
        </p:nvSpPr>
        <p:spPr>
          <a:xfrm>
            <a:off x="1854637" y="7481292"/>
            <a:ext cx="147399" cy="147399"/>
          </a:xfrm>
          <a:prstGeom prst="roundRect">
            <a:avLst>
              <a:gd name="adj" fmla="val 310178"/>
            </a:avLst>
          </a:prstGeom>
          <a:solidFill>
            <a:srgbClr val="3D3D42"/>
          </a:solidFill>
          <a:ln w="7620">
            <a:solidFill>
              <a:srgbClr val="56565B"/>
            </a:solidFill>
            <a:prstDash val="solid"/>
          </a:ln>
        </p:spPr>
      </p:sp>
      <p:sp>
        <p:nvSpPr>
          <p:cNvPr id="410" name="Shape 408"/>
          <p:cNvSpPr/>
          <p:nvPr/>
        </p:nvSpPr>
        <p:spPr>
          <a:xfrm>
            <a:off x="2031444" y="7481292"/>
            <a:ext cx="147399" cy="147399"/>
          </a:xfrm>
          <a:prstGeom prst="roundRect">
            <a:avLst>
              <a:gd name="adj" fmla="val 310178"/>
            </a:avLst>
          </a:prstGeom>
          <a:solidFill>
            <a:srgbClr val="3D3D42"/>
          </a:solidFill>
          <a:ln w="7620">
            <a:solidFill>
              <a:srgbClr val="56565B"/>
            </a:solidFill>
            <a:prstDash val="solid"/>
          </a:ln>
        </p:spPr>
      </p:sp>
      <p:sp>
        <p:nvSpPr>
          <p:cNvPr id="411" name="Shape 409"/>
          <p:cNvSpPr/>
          <p:nvPr/>
        </p:nvSpPr>
        <p:spPr>
          <a:xfrm>
            <a:off x="2208252" y="7481292"/>
            <a:ext cx="147399" cy="147399"/>
          </a:xfrm>
          <a:prstGeom prst="roundRect">
            <a:avLst>
              <a:gd name="adj" fmla="val 310178"/>
            </a:avLst>
          </a:prstGeom>
          <a:solidFill>
            <a:srgbClr val="3D3D42"/>
          </a:solidFill>
          <a:ln w="7620">
            <a:solidFill>
              <a:srgbClr val="56565B"/>
            </a:solidFill>
            <a:prstDash val="solid"/>
          </a:ln>
        </p:spPr>
      </p:sp>
      <p:sp>
        <p:nvSpPr>
          <p:cNvPr id="412" name="Shape 410"/>
          <p:cNvSpPr/>
          <p:nvPr/>
        </p:nvSpPr>
        <p:spPr>
          <a:xfrm>
            <a:off x="2385060" y="7481292"/>
            <a:ext cx="147399" cy="147399"/>
          </a:xfrm>
          <a:prstGeom prst="roundRect">
            <a:avLst>
              <a:gd name="adj" fmla="val 310178"/>
            </a:avLst>
          </a:prstGeom>
          <a:solidFill>
            <a:srgbClr val="3D3D42"/>
          </a:solidFill>
          <a:ln w="7620">
            <a:solidFill>
              <a:srgbClr val="56565B"/>
            </a:solidFill>
            <a:prstDash val="solid"/>
          </a:ln>
        </p:spPr>
      </p:sp>
      <p:sp>
        <p:nvSpPr>
          <p:cNvPr id="413" name="Text 411"/>
          <p:cNvSpPr/>
          <p:nvPr/>
        </p:nvSpPr>
        <p:spPr>
          <a:xfrm>
            <a:off x="793790" y="7812881"/>
            <a:ext cx="442198" cy="442198"/>
          </a:xfrm>
          <a:prstGeom prst="rect">
            <a:avLst/>
          </a:prstGeom>
          <a:noFill/>
          <a:ln/>
        </p:spPr>
        <p:txBody>
          <a:bodyPr wrap="none" lIns="0" tIns="0" rIns="0" bIns="0" rtlCol="0" anchor="t"/>
          <a:lstStyle/>
          <a:p>
            <a:pPr algn="l" indent="0" marL="0">
              <a:lnSpc>
                <a:spcPts val="3450"/>
              </a:lnSpc>
              <a:buNone/>
            </a:pPr>
            <a:r>
              <a:rPr lang="en-US" sz="3450" dirty="0">
                <a:solidFill>
                  <a:srgbClr val="E5E0DF"/>
                </a:solidFill>
                <a:latin typeface="Poppins Light" pitchFamily="34" charset="0"/>
                <a:ea typeface="Poppins Light" pitchFamily="34" charset="-122"/>
                <a:cs typeface="Poppins Light" pitchFamily="34" charset="-120"/>
              </a:rPr>
              <a:t>4</a:t>
            </a:r>
            <a:endParaRPr lang="en-US" sz="3450" dirty="0"/>
          </a:p>
        </p:txBody>
      </p:sp>
      <p:sp>
        <p:nvSpPr>
          <p:cNvPr id="414" name="Text 412"/>
          <p:cNvSpPr/>
          <p:nvPr/>
        </p:nvSpPr>
        <p:spPr>
          <a:xfrm>
            <a:off x="793790" y="8476059"/>
            <a:ext cx="2958346" cy="230386"/>
          </a:xfrm>
          <a:prstGeom prst="rect">
            <a:avLst/>
          </a:prstGeom>
          <a:noFill/>
          <a:ln/>
        </p:spPr>
        <p:txBody>
          <a:bodyPr wrap="none" lIns="0" tIns="0" rIns="0" bIns="0" rtlCol="0" anchor="t"/>
          <a:lstStyle/>
          <a:p>
            <a:pPr algn="l" indent="0" marL="0">
              <a:lnSpc>
                <a:spcPts val="1800"/>
              </a:lnSpc>
              <a:buNone/>
            </a:pPr>
            <a:r>
              <a:rPr lang="en-US" sz="1450" dirty="0">
                <a:solidFill>
                  <a:srgbClr val="E5E0DF"/>
                </a:solidFill>
                <a:latin typeface="Poppins Light" pitchFamily="34" charset="0"/>
                <a:ea typeface="Poppins Light" pitchFamily="34" charset="-122"/>
                <a:cs typeface="Poppins Light" pitchFamily="34" charset="-120"/>
              </a:rPr>
              <a:t>Iterative Deepening Search (IDS)</a:t>
            </a:r>
            <a:endParaRPr lang="en-US" sz="1450" dirty="0"/>
          </a:p>
        </p:txBody>
      </p:sp>
      <p:sp>
        <p:nvSpPr>
          <p:cNvPr id="415" name="Text 413"/>
          <p:cNvSpPr/>
          <p:nvPr/>
        </p:nvSpPr>
        <p:spPr>
          <a:xfrm>
            <a:off x="793790" y="8794790"/>
            <a:ext cx="4224814" cy="471488"/>
          </a:xfrm>
          <a:prstGeom prst="rect">
            <a:avLst/>
          </a:prstGeom>
          <a:noFill/>
          <a:ln/>
        </p:spPr>
        <p:txBody>
          <a:bodyPr wrap="square" lIns="0" tIns="0" rIns="0" bIns="0" rtlCol="0" anchor="t"/>
          <a:lstStyle/>
          <a:p>
            <a:pPr algn="l" indent="0" marL="0">
              <a:lnSpc>
                <a:spcPts val="1850"/>
              </a:lnSpc>
              <a:buNone/>
            </a:pPr>
            <a:r>
              <a:rPr lang="en-US" sz="1150" dirty="0">
                <a:solidFill>
                  <a:srgbClr val="E5E0DF"/>
                </a:solidFill>
                <a:latin typeface="Roboto Light" pitchFamily="34" charset="0"/>
                <a:ea typeface="Roboto Light" pitchFamily="34" charset="-122"/>
                <a:cs typeface="Roboto Light" pitchFamily="34" charset="-120"/>
              </a:rPr>
              <a:t>Combines DFS's space efficiency with BFS's completeness and optimality (when edge costs are uniform).</a:t>
            </a:r>
            <a:endParaRPr lang="en-US" sz="1150" dirty="0"/>
          </a:p>
        </p:txBody>
      </p:sp>
      <p:sp>
        <p:nvSpPr>
          <p:cNvPr id="416" name="Shape 414"/>
          <p:cNvSpPr/>
          <p:nvPr/>
        </p:nvSpPr>
        <p:spPr>
          <a:xfrm>
            <a:off x="5202793" y="5890022"/>
            <a:ext cx="147399" cy="147399"/>
          </a:xfrm>
          <a:prstGeom prst="roundRect">
            <a:avLst>
              <a:gd name="adj" fmla="val 310178"/>
            </a:avLst>
          </a:prstGeom>
          <a:solidFill>
            <a:srgbClr val="3D3D42"/>
          </a:solidFill>
          <a:ln w="7620">
            <a:solidFill>
              <a:srgbClr val="56565B"/>
            </a:solidFill>
            <a:prstDash val="solid"/>
          </a:ln>
        </p:spPr>
      </p:sp>
      <p:sp>
        <p:nvSpPr>
          <p:cNvPr id="417" name="Shape 415"/>
          <p:cNvSpPr/>
          <p:nvPr/>
        </p:nvSpPr>
        <p:spPr>
          <a:xfrm>
            <a:off x="5379601" y="5890022"/>
            <a:ext cx="147399" cy="147399"/>
          </a:xfrm>
          <a:prstGeom prst="roundRect">
            <a:avLst>
              <a:gd name="adj" fmla="val 310178"/>
            </a:avLst>
          </a:prstGeom>
          <a:solidFill>
            <a:srgbClr val="3D3D42"/>
          </a:solidFill>
          <a:ln w="7620">
            <a:solidFill>
              <a:srgbClr val="56565B"/>
            </a:solidFill>
            <a:prstDash val="solid"/>
          </a:ln>
        </p:spPr>
      </p:sp>
      <p:sp>
        <p:nvSpPr>
          <p:cNvPr id="418" name="Shape 416"/>
          <p:cNvSpPr/>
          <p:nvPr/>
        </p:nvSpPr>
        <p:spPr>
          <a:xfrm>
            <a:off x="5556409" y="5890022"/>
            <a:ext cx="147399" cy="147399"/>
          </a:xfrm>
          <a:prstGeom prst="roundRect">
            <a:avLst>
              <a:gd name="adj" fmla="val 310178"/>
            </a:avLst>
          </a:prstGeom>
          <a:solidFill>
            <a:srgbClr val="3D3D42"/>
          </a:solidFill>
          <a:ln w="7620">
            <a:solidFill>
              <a:srgbClr val="56565B"/>
            </a:solidFill>
            <a:prstDash val="solid"/>
          </a:ln>
        </p:spPr>
      </p:sp>
      <p:sp>
        <p:nvSpPr>
          <p:cNvPr id="419" name="Shape 417"/>
          <p:cNvSpPr/>
          <p:nvPr/>
        </p:nvSpPr>
        <p:spPr>
          <a:xfrm>
            <a:off x="5733217" y="5890022"/>
            <a:ext cx="147399" cy="147399"/>
          </a:xfrm>
          <a:prstGeom prst="roundRect">
            <a:avLst>
              <a:gd name="adj" fmla="val 310178"/>
            </a:avLst>
          </a:prstGeom>
          <a:solidFill>
            <a:srgbClr val="3D3D42"/>
          </a:solidFill>
          <a:ln w="7620">
            <a:solidFill>
              <a:srgbClr val="56565B"/>
            </a:solidFill>
            <a:prstDash val="solid"/>
          </a:ln>
        </p:spPr>
      </p:sp>
      <p:sp>
        <p:nvSpPr>
          <p:cNvPr id="420" name="Shape 418"/>
          <p:cNvSpPr/>
          <p:nvPr/>
        </p:nvSpPr>
        <p:spPr>
          <a:xfrm>
            <a:off x="5910024" y="5890022"/>
            <a:ext cx="147399" cy="147399"/>
          </a:xfrm>
          <a:prstGeom prst="roundRect">
            <a:avLst>
              <a:gd name="adj" fmla="val 310178"/>
            </a:avLst>
          </a:prstGeom>
          <a:solidFill>
            <a:srgbClr val="3D3D42"/>
          </a:solidFill>
          <a:ln w="7620">
            <a:solidFill>
              <a:srgbClr val="56565B"/>
            </a:solidFill>
            <a:prstDash val="solid"/>
          </a:ln>
        </p:spPr>
      </p:sp>
      <p:sp>
        <p:nvSpPr>
          <p:cNvPr id="421" name="Shape 419"/>
          <p:cNvSpPr/>
          <p:nvPr/>
        </p:nvSpPr>
        <p:spPr>
          <a:xfrm>
            <a:off x="6086832" y="5890022"/>
            <a:ext cx="147399" cy="147399"/>
          </a:xfrm>
          <a:prstGeom prst="roundRect">
            <a:avLst>
              <a:gd name="adj" fmla="val 310178"/>
            </a:avLst>
          </a:prstGeom>
          <a:solidFill>
            <a:srgbClr val="3D3D42"/>
          </a:solidFill>
          <a:ln w="7620">
            <a:solidFill>
              <a:srgbClr val="56565B"/>
            </a:solidFill>
            <a:prstDash val="solid"/>
          </a:ln>
        </p:spPr>
      </p:sp>
      <p:sp>
        <p:nvSpPr>
          <p:cNvPr id="422" name="Shape 420"/>
          <p:cNvSpPr/>
          <p:nvPr/>
        </p:nvSpPr>
        <p:spPr>
          <a:xfrm>
            <a:off x="6263640" y="5890022"/>
            <a:ext cx="147399" cy="147399"/>
          </a:xfrm>
          <a:prstGeom prst="roundRect">
            <a:avLst>
              <a:gd name="adj" fmla="val 310178"/>
            </a:avLst>
          </a:prstGeom>
          <a:solidFill>
            <a:srgbClr val="3D3D42"/>
          </a:solidFill>
          <a:ln w="7620">
            <a:solidFill>
              <a:srgbClr val="56565B"/>
            </a:solidFill>
            <a:prstDash val="solid"/>
          </a:ln>
        </p:spPr>
      </p:sp>
      <p:sp>
        <p:nvSpPr>
          <p:cNvPr id="423" name="Shape 421"/>
          <p:cNvSpPr/>
          <p:nvPr/>
        </p:nvSpPr>
        <p:spPr>
          <a:xfrm>
            <a:off x="6440448" y="5890022"/>
            <a:ext cx="147399" cy="147399"/>
          </a:xfrm>
          <a:prstGeom prst="roundRect">
            <a:avLst>
              <a:gd name="adj" fmla="val 310178"/>
            </a:avLst>
          </a:prstGeom>
          <a:solidFill>
            <a:srgbClr val="3D3D42"/>
          </a:solidFill>
          <a:ln w="7620">
            <a:solidFill>
              <a:srgbClr val="56565B"/>
            </a:solidFill>
            <a:prstDash val="solid"/>
          </a:ln>
        </p:spPr>
      </p:sp>
      <p:sp>
        <p:nvSpPr>
          <p:cNvPr id="424" name="Shape 422"/>
          <p:cNvSpPr/>
          <p:nvPr/>
        </p:nvSpPr>
        <p:spPr>
          <a:xfrm>
            <a:off x="6617256" y="5890022"/>
            <a:ext cx="147399" cy="147399"/>
          </a:xfrm>
          <a:prstGeom prst="roundRect">
            <a:avLst>
              <a:gd name="adj" fmla="val 310178"/>
            </a:avLst>
          </a:prstGeom>
          <a:solidFill>
            <a:srgbClr val="3D3D42"/>
          </a:solidFill>
          <a:ln w="7620">
            <a:solidFill>
              <a:srgbClr val="56565B"/>
            </a:solidFill>
            <a:prstDash val="solid"/>
          </a:ln>
        </p:spPr>
      </p:sp>
      <p:sp>
        <p:nvSpPr>
          <p:cNvPr id="425" name="Shape 423"/>
          <p:cNvSpPr/>
          <p:nvPr/>
        </p:nvSpPr>
        <p:spPr>
          <a:xfrm>
            <a:off x="6794063" y="5890022"/>
            <a:ext cx="147399" cy="147399"/>
          </a:xfrm>
          <a:prstGeom prst="roundRect">
            <a:avLst>
              <a:gd name="adj" fmla="val 310178"/>
            </a:avLst>
          </a:prstGeom>
          <a:solidFill>
            <a:srgbClr val="3D3D42"/>
          </a:solidFill>
          <a:ln w="7620">
            <a:solidFill>
              <a:srgbClr val="56565B"/>
            </a:solidFill>
            <a:prstDash val="solid"/>
          </a:ln>
        </p:spPr>
      </p:sp>
      <p:sp>
        <p:nvSpPr>
          <p:cNvPr id="426" name="Shape 424"/>
          <p:cNvSpPr/>
          <p:nvPr/>
        </p:nvSpPr>
        <p:spPr>
          <a:xfrm>
            <a:off x="5202793" y="6066830"/>
            <a:ext cx="147399" cy="147399"/>
          </a:xfrm>
          <a:prstGeom prst="roundRect">
            <a:avLst>
              <a:gd name="adj" fmla="val 310178"/>
            </a:avLst>
          </a:prstGeom>
          <a:solidFill>
            <a:srgbClr val="3D3D42"/>
          </a:solidFill>
          <a:ln w="7620">
            <a:solidFill>
              <a:srgbClr val="56565B"/>
            </a:solidFill>
            <a:prstDash val="solid"/>
          </a:ln>
        </p:spPr>
      </p:sp>
      <p:sp>
        <p:nvSpPr>
          <p:cNvPr id="427" name="Shape 425"/>
          <p:cNvSpPr/>
          <p:nvPr/>
        </p:nvSpPr>
        <p:spPr>
          <a:xfrm>
            <a:off x="5379601" y="6066830"/>
            <a:ext cx="147399" cy="147399"/>
          </a:xfrm>
          <a:prstGeom prst="roundRect">
            <a:avLst>
              <a:gd name="adj" fmla="val 310178"/>
            </a:avLst>
          </a:prstGeom>
          <a:solidFill>
            <a:srgbClr val="3D3D42"/>
          </a:solidFill>
          <a:ln w="7620">
            <a:solidFill>
              <a:srgbClr val="56565B"/>
            </a:solidFill>
            <a:prstDash val="solid"/>
          </a:ln>
        </p:spPr>
      </p:sp>
      <p:sp>
        <p:nvSpPr>
          <p:cNvPr id="428" name="Shape 426"/>
          <p:cNvSpPr/>
          <p:nvPr/>
        </p:nvSpPr>
        <p:spPr>
          <a:xfrm>
            <a:off x="5556409" y="6066830"/>
            <a:ext cx="147399" cy="147399"/>
          </a:xfrm>
          <a:prstGeom prst="roundRect">
            <a:avLst>
              <a:gd name="adj" fmla="val 310178"/>
            </a:avLst>
          </a:prstGeom>
          <a:solidFill>
            <a:srgbClr val="3D3D42"/>
          </a:solidFill>
          <a:ln w="7620">
            <a:solidFill>
              <a:srgbClr val="56565B"/>
            </a:solidFill>
            <a:prstDash val="solid"/>
          </a:ln>
        </p:spPr>
      </p:sp>
      <p:sp>
        <p:nvSpPr>
          <p:cNvPr id="429" name="Shape 427"/>
          <p:cNvSpPr/>
          <p:nvPr/>
        </p:nvSpPr>
        <p:spPr>
          <a:xfrm>
            <a:off x="5733217" y="6066830"/>
            <a:ext cx="147399" cy="147399"/>
          </a:xfrm>
          <a:prstGeom prst="roundRect">
            <a:avLst>
              <a:gd name="adj" fmla="val 310178"/>
            </a:avLst>
          </a:prstGeom>
          <a:solidFill>
            <a:srgbClr val="3D3D42"/>
          </a:solidFill>
          <a:ln w="7620">
            <a:solidFill>
              <a:srgbClr val="56565B"/>
            </a:solidFill>
            <a:prstDash val="solid"/>
          </a:ln>
        </p:spPr>
      </p:sp>
      <p:sp>
        <p:nvSpPr>
          <p:cNvPr id="430" name="Shape 428"/>
          <p:cNvSpPr/>
          <p:nvPr/>
        </p:nvSpPr>
        <p:spPr>
          <a:xfrm>
            <a:off x="5910024" y="6066830"/>
            <a:ext cx="147399" cy="147399"/>
          </a:xfrm>
          <a:prstGeom prst="roundRect">
            <a:avLst>
              <a:gd name="adj" fmla="val 310178"/>
            </a:avLst>
          </a:prstGeom>
          <a:solidFill>
            <a:srgbClr val="3D3D42"/>
          </a:solidFill>
          <a:ln w="7620">
            <a:solidFill>
              <a:srgbClr val="56565B"/>
            </a:solidFill>
            <a:prstDash val="solid"/>
          </a:ln>
        </p:spPr>
      </p:sp>
      <p:sp>
        <p:nvSpPr>
          <p:cNvPr id="431" name="Shape 429"/>
          <p:cNvSpPr/>
          <p:nvPr/>
        </p:nvSpPr>
        <p:spPr>
          <a:xfrm>
            <a:off x="6086832" y="6066830"/>
            <a:ext cx="147399" cy="147399"/>
          </a:xfrm>
          <a:prstGeom prst="roundRect">
            <a:avLst>
              <a:gd name="adj" fmla="val 310178"/>
            </a:avLst>
          </a:prstGeom>
          <a:solidFill>
            <a:srgbClr val="3D3D42"/>
          </a:solidFill>
          <a:ln w="7620">
            <a:solidFill>
              <a:srgbClr val="56565B"/>
            </a:solidFill>
            <a:prstDash val="solid"/>
          </a:ln>
        </p:spPr>
      </p:sp>
      <p:sp>
        <p:nvSpPr>
          <p:cNvPr id="432" name="Shape 430"/>
          <p:cNvSpPr/>
          <p:nvPr/>
        </p:nvSpPr>
        <p:spPr>
          <a:xfrm>
            <a:off x="6263640" y="6066830"/>
            <a:ext cx="147399" cy="147399"/>
          </a:xfrm>
          <a:prstGeom prst="roundRect">
            <a:avLst>
              <a:gd name="adj" fmla="val 310178"/>
            </a:avLst>
          </a:prstGeom>
          <a:solidFill>
            <a:srgbClr val="3D3D42"/>
          </a:solidFill>
          <a:ln w="7620">
            <a:solidFill>
              <a:srgbClr val="56565B"/>
            </a:solidFill>
            <a:prstDash val="solid"/>
          </a:ln>
        </p:spPr>
      </p:sp>
      <p:sp>
        <p:nvSpPr>
          <p:cNvPr id="433" name="Shape 431"/>
          <p:cNvSpPr/>
          <p:nvPr/>
        </p:nvSpPr>
        <p:spPr>
          <a:xfrm>
            <a:off x="6440448" y="6066830"/>
            <a:ext cx="147399" cy="147399"/>
          </a:xfrm>
          <a:prstGeom prst="roundRect">
            <a:avLst>
              <a:gd name="adj" fmla="val 310178"/>
            </a:avLst>
          </a:prstGeom>
          <a:solidFill>
            <a:srgbClr val="3D3D42"/>
          </a:solidFill>
          <a:ln w="7620">
            <a:solidFill>
              <a:srgbClr val="56565B"/>
            </a:solidFill>
            <a:prstDash val="solid"/>
          </a:ln>
        </p:spPr>
      </p:sp>
      <p:sp>
        <p:nvSpPr>
          <p:cNvPr id="434" name="Shape 432"/>
          <p:cNvSpPr/>
          <p:nvPr/>
        </p:nvSpPr>
        <p:spPr>
          <a:xfrm>
            <a:off x="6617256" y="6066830"/>
            <a:ext cx="147399" cy="147399"/>
          </a:xfrm>
          <a:prstGeom prst="roundRect">
            <a:avLst>
              <a:gd name="adj" fmla="val 310178"/>
            </a:avLst>
          </a:prstGeom>
          <a:solidFill>
            <a:srgbClr val="3D3D42"/>
          </a:solidFill>
          <a:ln w="7620">
            <a:solidFill>
              <a:srgbClr val="56565B"/>
            </a:solidFill>
            <a:prstDash val="solid"/>
          </a:ln>
        </p:spPr>
      </p:sp>
      <p:sp>
        <p:nvSpPr>
          <p:cNvPr id="435" name="Shape 433"/>
          <p:cNvSpPr/>
          <p:nvPr/>
        </p:nvSpPr>
        <p:spPr>
          <a:xfrm>
            <a:off x="6794063" y="6066830"/>
            <a:ext cx="147399" cy="147399"/>
          </a:xfrm>
          <a:prstGeom prst="roundRect">
            <a:avLst>
              <a:gd name="adj" fmla="val 310178"/>
            </a:avLst>
          </a:prstGeom>
          <a:solidFill>
            <a:srgbClr val="3D3D42"/>
          </a:solidFill>
          <a:ln w="7620">
            <a:solidFill>
              <a:srgbClr val="56565B"/>
            </a:solidFill>
            <a:prstDash val="solid"/>
          </a:ln>
        </p:spPr>
      </p:sp>
      <p:sp>
        <p:nvSpPr>
          <p:cNvPr id="436" name="Shape 434"/>
          <p:cNvSpPr/>
          <p:nvPr/>
        </p:nvSpPr>
        <p:spPr>
          <a:xfrm>
            <a:off x="5202793" y="6243638"/>
            <a:ext cx="147399" cy="147399"/>
          </a:xfrm>
          <a:prstGeom prst="roundRect">
            <a:avLst>
              <a:gd name="adj" fmla="val 310178"/>
            </a:avLst>
          </a:prstGeom>
          <a:solidFill>
            <a:srgbClr val="3D3D42"/>
          </a:solidFill>
          <a:ln w="7620">
            <a:solidFill>
              <a:srgbClr val="56565B"/>
            </a:solidFill>
            <a:prstDash val="solid"/>
          </a:ln>
        </p:spPr>
      </p:sp>
      <p:sp>
        <p:nvSpPr>
          <p:cNvPr id="437" name="Shape 435"/>
          <p:cNvSpPr/>
          <p:nvPr/>
        </p:nvSpPr>
        <p:spPr>
          <a:xfrm>
            <a:off x="5379601" y="6243638"/>
            <a:ext cx="147399" cy="147399"/>
          </a:xfrm>
          <a:prstGeom prst="roundRect">
            <a:avLst>
              <a:gd name="adj" fmla="val 310178"/>
            </a:avLst>
          </a:prstGeom>
          <a:solidFill>
            <a:srgbClr val="3D3D42"/>
          </a:solidFill>
          <a:ln w="7620">
            <a:solidFill>
              <a:srgbClr val="56565B"/>
            </a:solidFill>
            <a:prstDash val="solid"/>
          </a:ln>
        </p:spPr>
      </p:sp>
      <p:sp>
        <p:nvSpPr>
          <p:cNvPr id="438" name="Shape 436"/>
          <p:cNvSpPr/>
          <p:nvPr/>
        </p:nvSpPr>
        <p:spPr>
          <a:xfrm>
            <a:off x="5556409" y="6243638"/>
            <a:ext cx="147399" cy="147399"/>
          </a:xfrm>
          <a:prstGeom prst="roundRect">
            <a:avLst>
              <a:gd name="adj" fmla="val 310178"/>
            </a:avLst>
          </a:prstGeom>
          <a:solidFill>
            <a:srgbClr val="3D3D42"/>
          </a:solidFill>
          <a:ln w="7620">
            <a:solidFill>
              <a:srgbClr val="56565B"/>
            </a:solidFill>
            <a:prstDash val="solid"/>
          </a:ln>
        </p:spPr>
      </p:sp>
      <p:sp>
        <p:nvSpPr>
          <p:cNvPr id="439" name="Shape 437"/>
          <p:cNvSpPr/>
          <p:nvPr/>
        </p:nvSpPr>
        <p:spPr>
          <a:xfrm>
            <a:off x="5733217" y="6243638"/>
            <a:ext cx="147399" cy="147399"/>
          </a:xfrm>
          <a:prstGeom prst="roundRect">
            <a:avLst>
              <a:gd name="adj" fmla="val 310178"/>
            </a:avLst>
          </a:prstGeom>
          <a:solidFill>
            <a:srgbClr val="3D3D42"/>
          </a:solidFill>
          <a:ln w="7620">
            <a:solidFill>
              <a:srgbClr val="56565B"/>
            </a:solidFill>
            <a:prstDash val="solid"/>
          </a:ln>
        </p:spPr>
      </p:sp>
      <p:sp>
        <p:nvSpPr>
          <p:cNvPr id="440" name="Shape 438"/>
          <p:cNvSpPr/>
          <p:nvPr/>
        </p:nvSpPr>
        <p:spPr>
          <a:xfrm>
            <a:off x="5910024" y="6243638"/>
            <a:ext cx="147399" cy="147399"/>
          </a:xfrm>
          <a:prstGeom prst="roundRect">
            <a:avLst>
              <a:gd name="adj" fmla="val 310178"/>
            </a:avLst>
          </a:prstGeom>
          <a:solidFill>
            <a:srgbClr val="3D3D42"/>
          </a:solidFill>
          <a:ln w="7620">
            <a:solidFill>
              <a:srgbClr val="56565B"/>
            </a:solidFill>
            <a:prstDash val="solid"/>
          </a:ln>
        </p:spPr>
      </p:sp>
      <p:sp>
        <p:nvSpPr>
          <p:cNvPr id="441" name="Shape 439"/>
          <p:cNvSpPr/>
          <p:nvPr/>
        </p:nvSpPr>
        <p:spPr>
          <a:xfrm>
            <a:off x="6086832" y="6243638"/>
            <a:ext cx="147399" cy="147399"/>
          </a:xfrm>
          <a:prstGeom prst="roundRect">
            <a:avLst>
              <a:gd name="adj" fmla="val 310178"/>
            </a:avLst>
          </a:prstGeom>
          <a:solidFill>
            <a:srgbClr val="3D3D42"/>
          </a:solidFill>
          <a:ln w="7620">
            <a:solidFill>
              <a:srgbClr val="56565B"/>
            </a:solidFill>
            <a:prstDash val="solid"/>
          </a:ln>
        </p:spPr>
      </p:sp>
      <p:sp>
        <p:nvSpPr>
          <p:cNvPr id="442" name="Shape 440"/>
          <p:cNvSpPr/>
          <p:nvPr/>
        </p:nvSpPr>
        <p:spPr>
          <a:xfrm>
            <a:off x="6263640" y="6243638"/>
            <a:ext cx="147399" cy="147399"/>
          </a:xfrm>
          <a:prstGeom prst="roundRect">
            <a:avLst>
              <a:gd name="adj" fmla="val 310178"/>
            </a:avLst>
          </a:prstGeom>
          <a:solidFill>
            <a:srgbClr val="3D3D42"/>
          </a:solidFill>
          <a:ln w="7620">
            <a:solidFill>
              <a:srgbClr val="56565B"/>
            </a:solidFill>
            <a:prstDash val="solid"/>
          </a:ln>
        </p:spPr>
      </p:sp>
      <p:sp>
        <p:nvSpPr>
          <p:cNvPr id="443" name="Shape 441"/>
          <p:cNvSpPr/>
          <p:nvPr/>
        </p:nvSpPr>
        <p:spPr>
          <a:xfrm>
            <a:off x="6440448" y="6243638"/>
            <a:ext cx="147399" cy="147399"/>
          </a:xfrm>
          <a:prstGeom prst="roundRect">
            <a:avLst>
              <a:gd name="adj" fmla="val 310178"/>
            </a:avLst>
          </a:prstGeom>
          <a:solidFill>
            <a:srgbClr val="3D3D42"/>
          </a:solidFill>
          <a:ln w="7620">
            <a:solidFill>
              <a:srgbClr val="56565B"/>
            </a:solidFill>
            <a:prstDash val="solid"/>
          </a:ln>
        </p:spPr>
      </p:sp>
      <p:sp>
        <p:nvSpPr>
          <p:cNvPr id="444" name="Shape 442"/>
          <p:cNvSpPr/>
          <p:nvPr/>
        </p:nvSpPr>
        <p:spPr>
          <a:xfrm>
            <a:off x="6617256" y="6243638"/>
            <a:ext cx="147399" cy="147399"/>
          </a:xfrm>
          <a:prstGeom prst="roundRect">
            <a:avLst>
              <a:gd name="adj" fmla="val 310178"/>
            </a:avLst>
          </a:prstGeom>
          <a:solidFill>
            <a:srgbClr val="3D3D42"/>
          </a:solidFill>
          <a:ln w="7620">
            <a:solidFill>
              <a:srgbClr val="56565B"/>
            </a:solidFill>
            <a:prstDash val="solid"/>
          </a:ln>
        </p:spPr>
      </p:sp>
      <p:sp>
        <p:nvSpPr>
          <p:cNvPr id="445" name="Shape 443"/>
          <p:cNvSpPr/>
          <p:nvPr/>
        </p:nvSpPr>
        <p:spPr>
          <a:xfrm>
            <a:off x="6794063" y="6243638"/>
            <a:ext cx="147399" cy="147399"/>
          </a:xfrm>
          <a:prstGeom prst="roundRect">
            <a:avLst>
              <a:gd name="adj" fmla="val 310178"/>
            </a:avLst>
          </a:prstGeom>
          <a:solidFill>
            <a:srgbClr val="3D3D42"/>
          </a:solidFill>
          <a:ln w="7620">
            <a:solidFill>
              <a:srgbClr val="56565B"/>
            </a:solidFill>
            <a:prstDash val="solid"/>
          </a:ln>
        </p:spPr>
      </p:sp>
      <p:sp>
        <p:nvSpPr>
          <p:cNvPr id="446" name="Shape 444"/>
          <p:cNvSpPr/>
          <p:nvPr/>
        </p:nvSpPr>
        <p:spPr>
          <a:xfrm>
            <a:off x="5202793" y="6420445"/>
            <a:ext cx="147399" cy="147399"/>
          </a:xfrm>
          <a:prstGeom prst="roundRect">
            <a:avLst>
              <a:gd name="adj" fmla="val 310178"/>
            </a:avLst>
          </a:prstGeom>
          <a:solidFill>
            <a:srgbClr val="3D3D42"/>
          </a:solidFill>
          <a:ln w="7620">
            <a:solidFill>
              <a:srgbClr val="56565B"/>
            </a:solidFill>
            <a:prstDash val="solid"/>
          </a:ln>
        </p:spPr>
      </p:sp>
      <p:sp>
        <p:nvSpPr>
          <p:cNvPr id="447" name="Shape 445"/>
          <p:cNvSpPr/>
          <p:nvPr/>
        </p:nvSpPr>
        <p:spPr>
          <a:xfrm>
            <a:off x="5379601" y="6420445"/>
            <a:ext cx="147399" cy="147399"/>
          </a:xfrm>
          <a:prstGeom prst="roundRect">
            <a:avLst>
              <a:gd name="adj" fmla="val 310178"/>
            </a:avLst>
          </a:prstGeom>
          <a:solidFill>
            <a:srgbClr val="3D3D42"/>
          </a:solidFill>
          <a:ln w="7620">
            <a:solidFill>
              <a:srgbClr val="56565B"/>
            </a:solidFill>
            <a:prstDash val="solid"/>
          </a:ln>
        </p:spPr>
      </p:sp>
      <p:sp>
        <p:nvSpPr>
          <p:cNvPr id="448" name="Shape 446"/>
          <p:cNvSpPr/>
          <p:nvPr/>
        </p:nvSpPr>
        <p:spPr>
          <a:xfrm>
            <a:off x="5556409" y="6420445"/>
            <a:ext cx="147399" cy="147399"/>
          </a:xfrm>
          <a:prstGeom prst="roundRect">
            <a:avLst>
              <a:gd name="adj" fmla="val 310178"/>
            </a:avLst>
          </a:prstGeom>
          <a:solidFill>
            <a:srgbClr val="3D3D42"/>
          </a:solidFill>
          <a:ln w="7620">
            <a:solidFill>
              <a:srgbClr val="56565B"/>
            </a:solidFill>
            <a:prstDash val="solid"/>
          </a:ln>
        </p:spPr>
      </p:sp>
      <p:sp>
        <p:nvSpPr>
          <p:cNvPr id="449" name="Shape 447"/>
          <p:cNvSpPr/>
          <p:nvPr/>
        </p:nvSpPr>
        <p:spPr>
          <a:xfrm>
            <a:off x="5733217" y="6420445"/>
            <a:ext cx="147399" cy="147399"/>
          </a:xfrm>
          <a:prstGeom prst="roundRect">
            <a:avLst>
              <a:gd name="adj" fmla="val 310178"/>
            </a:avLst>
          </a:prstGeom>
          <a:solidFill>
            <a:srgbClr val="3D3D42"/>
          </a:solidFill>
          <a:ln w="7620">
            <a:solidFill>
              <a:srgbClr val="56565B"/>
            </a:solidFill>
            <a:prstDash val="solid"/>
          </a:ln>
        </p:spPr>
      </p:sp>
      <p:sp>
        <p:nvSpPr>
          <p:cNvPr id="450" name="Shape 448"/>
          <p:cNvSpPr/>
          <p:nvPr/>
        </p:nvSpPr>
        <p:spPr>
          <a:xfrm>
            <a:off x="5910024" y="6420445"/>
            <a:ext cx="147399" cy="147399"/>
          </a:xfrm>
          <a:prstGeom prst="roundRect">
            <a:avLst>
              <a:gd name="adj" fmla="val 310178"/>
            </a:avLst>
          </a:prstGeom>
          <a:solidFill>
            <a:srgbClr val="3D3D42"/>
          </a:solidFill>
          <a:ln w="7620">
            <a:solidFill>
              <a:srgbClr val="56565B"/>
            </a:solidFill>
            <a:prstDash val="solid"/>
          </a:ln>
        </p:spPr>
      </p:sp>
      <p:sp>
        <p:nvSpPr>
          <p:cNvPr id="451" name="Shape 449"/>
          <p:cNvSpPr/>
          <p:nvPr/>
        </p:nvSpPr>
        <p:spPr>
          <a:xfrm>
            <a:off x="6086832" y="6420445"/>
            <a:ext cx="147399" cy="147399"/>
          </a:xfrm>
          <a:prstGeom prst="roundRect">
            <a:avLst>
              <a:gd name="adj" fmla="val 310178"/>
            </a:avLst>
          </a:prstGeom>
          <a:solidFill>
            <a:srgbClr val="3D3D42"/>
          </a:solidFill>
          <a:ln w="7620">
            <a:solidFill>
              <a:srgbClr val="56565B"/>
            </a:solidFill>
            <a:prstDash val="solid"/>
          </a:ln>
        </p:spPr>
      </p:sp>
      <p:sp>
        <p:nvSpPr>
          <p:cNvPr id="452" name="Shape 450"/>
          <p:cNvSpPr/>
          <p:nvPr/>
        </p:nvSpPr>
        <p:spPr>
          <a:xfrm>
            <a:off x="6263640" y="6420445"/>
            <a:ext cx="147399" cy="147399"/>
          </a:xfrm>
          <a:prstGeom prst="roundRect">
            <a:avLst>
              <a:gd name="adj" fmla="val 310178"/>
            </a:avLst>
          </a:prstGeom>
          <a:solidFill>
            <a:srgbClr val="3D3D42"/>
          </a:solidFill>
          <a:ln w="7620">
            <a:solidFill>
              <a:srgbClr val="56565B"/>
            </a:solidFill>
            <a:prstDash val="solid"/>
          </a:ln>
        </p:spPr>
      </p:sp>
      <p:sp>
        <p:nvSpPr>
          <p:cNvPr id="453" name="Shape 451"/>
          <p:cNvSpPr/>
          <p:nvPr/>
        </p:nvSpPr>
        <p:spPr>
          <a:xfrm>
            <a:off x="6440448" y="6420445"/>
            <a:ext cx="147399" cy="147399"/>
          </a:xfrm>
          <a:prstGeom prst="roundRect">
            <a:avLst>
              <a:gd name="adj" fmla="val 310178"/>
            </a:avLst>
          </a:prstGeom>
          <a:solidFill>
            <a:srgbClr val="3D3D42"/>
          </a:solidFill>
          <a:ln w="7620">
            <a:solidFill>
              <a:srgbClr val="56565B"/>
            </a:solidFill>
            <a:prstDash val="solid"/>
          </a:ln>
        </p:spPr>
      </p:sp>
      <p:sp>
        <p:nvSpPr>
          <p:cNvPr id="454" name="Shape 452"/>
          <p:cNvSpPr/>
          <p:nvPr/>
        </p:nvSpPr>
        <p:spPr>
          <a:xfrm>
            <a:off x="6617256" y="6420445"/>
            <a:ext cx="147399" cy="147399"/>
          </a:xfrm>
          <a:prstGeom prst="roundRect">
            <a:avLst>
              <a:gd name="adj" fmla="val 310178"/>
            </a:avLst>
          </a:prstGeom>
          <a:solidFill>
            <a:srgbClr val="3D3D42"/>
          </a:solidFill>
          <a:ln w="7620">
            <a:solidFill>
              <a:srgbClr val="56565B"/>
            </a:solidFill>
            <a:prstDash val="solid"/>
          </a:ln>
        </p:spPr>
      </p:sp>
      <p:sp>
        <p:nvSpPr>
          <p:cNvPr id="455" name="Shape 453"/>
          <p:cNvSpPr/>
          <p:nvPr/>
        </p:nvSpPr>
        <p:spPr>
          <a:xfrm>
            <a:off x="6794063" y="6420445"/>
            <a:ext cx="147399" cy="147399"/>
          </a:xfrm>
          <a:prstGeom prst="roundRect">
            <a:avLst>
              <a:gd name="adj" fmla="val 310178"/>
            </a:avLst>
          </a:prstGeom>
          <a:solidFill>
            <a:srgbClr val="3D3D42"/>
          </a:solidFill>
          <a:ln w="7620">
            <a:solidFill>
              <a:srgbClr val="56565B"/>
            </a:solidFill>
            <a:prstDash val="solid"/>
          </a:ln>
        </p:spPr>
      </p:sp>
      <p:sp>
        <p:nvSpPr>
          <p:cNvPr id="456" name="Shape 454"/>
          <p:cNvSpPr/>
          <p:nvPr/>
        </p:nvSpPr>
        <p:spPr>
          <a:xfrm>
            <a:off x="5202793" y="6597253"/>
            <a:ext cx="147399" cy="147399"/>
          </a:xfrm>
          <a:prstGeom prst="roundRect">
            <a:avLst>
              <a:gd name="adj" fmla="val 310178"/>
            </a:avLst>
          </a:prstGeom>
          <a:solidFill>
            <a:srgbClr val="3D3D42"/>
          </a:solidFill>
          <a:ln w="7620">
            <a:solidFill>
              <a:srgbClr val="56565B"/>
            </a:solidFill>
            <a:prstDash val="solid"/>
          </a:ln>
        </p:spPr>
      </p:sp>
      <p:sp>
        <p:nvSpPr>
          <p:cNvPr id="457" name="Shape 455"/>
          <p:cNvSpPr/>
          <p:nvPr/>
        </p:nvSpPr>
        <p:spPr>
          <a:xfrm>
            <a:off x="5379601" y="6597253"/>
            <a:ext cx="147399" cy="147399"/>
          </a:xfrm>
          <a:prstGeom prst="roundRect">
            <a:avLst>
              <a:gd name="adj" fmla="val 310178"/>
            </a:avLst>
          </a:prstGeom>
          <a:solidFill>
            <a:srgbClr val="3D3D42"/>
          </a:solidFill>
          <a:ln w="7620">
            <a:solidFill>
              <a:srgbClr val="56565B"/>
            </a:solidFill>
            <a:prstDash val="solid"/>
          </a:ln>
        </p:spPr>
      </p:sp>
      <p:sp>
        <p:nvSpPr>
          <p:cNvPr id="458" name="Shape 456"/>
          <p:cNvSpPr/>
          <p:nvPr/>
        </p:nvSpPr>
        <p:spPr>
          <a:xfrm>
            <a:off x="5556409" y="6597253"/>
            <a:ext cx="147399" cy="147399"/>
          </a:xfrm>
          <a:prstGeom prst="roundRect">
            <a:avLst>
              <a:gd name="adj" fmla="val 310178"/>
            </a:avLst>
          </a:prstGeom>
          <a:solidFill>
            <a:srgbClr val="3D3D42"/>
          </a:solidFill>
          <a:ln w="7620">
            <a:solidFill>
              <a:srgbClr val="56565B"/>
            </a:solidFill>
            <a:prstDash val="solid"/>
          </a:ln>
        </p:spPr>
      </p:sp>
      <p:sp>
        <p:nvSpPr>
          <p:cNvPr id="459" name="Shape 457"/>
          <p:cNvSpPr/>
          <p:nvPr/>
        </p:nvSpPr>
        <p:spPr>
          <a:xfrm>
            <a:off x="5733217" y="6597253"/>
            <a:ext cx="147399" cy="147399"/>
          </a:xfrm>
          <a:prstGeom prst="roundRect">
            <a:avLst>
              <a:gd name="adj" fmla="val 310178"/>
            </a:avLst>
          </a:prstGeom>
          <a:solidFill>
            <a:srgbClr val="3D3D42"/>
          </a:solidFill>
          <a:ln w="7620">
            <a:solidFill>
              <a:srgbClr val="56565B"/>
            </a:solidFill>
            <a:prstDash val="solid"/>
          </a:ln>
        </p:spPr>
      </p:sp>
      <p:sp>
        <p:nvSpPr>
          <p:cNvPr id="460" name="Shape 458"/>
          <p:cNvSpPr/>
          <p:nvPr/>
        </p:nvSpPr>
        <p:spPr>
          <a:xfrm>
            <a:off x="5910024" y="6597253"/>
            <a:ext cx="147399" cy="147399"/>
          </a:xfrm>
          <a:prstGeom prst="roundRect">
            <a:avLst>
              <a:gd name="adj" fmla="val 310178"/>
            </a:avLst>
          </a:prstGeom>
          <a:solidFill>
            <a:srgbClr val="3D3D42"/>
          </a:solidFill>
          <a:ln w="7620">
            <a:solidFill>
              <a:srgbClr val="56565B"/>
            </a:solidFill>
            <a:prstDash val="solid"/>
          </a:ln>
        </p:spPr>
      </p:sp>
      <p:sp>
        <p:nvSpPr>
          <p:cNvPr id="461" name="Shape 459"/>
          <p:cNvSpPr/>
          <p:nvPr/>
        </p:nvSpPr>
        <p:spPr>
          <a:xfrm>
            <a:off x="6086832" y="6597253"/>
            <a:ext cx="147399" cy="147399"/>
          </a:xfrm>
          <a:prstGeom prst="roundRect">
            <a:avLst>
              <a:gd name="adj" fmla="val 310178"/>
            </a:avLst>
          </a:prstGeom>
          <a:solidFill>
            <a:srgbClr val="3D3D42"/>
          </a:solidFill>
          <a:ln w="7620">
            <a:solidFill>
              <a:srgbClr val="56565B"/>
            </a:solidFill>
            <a:prstDash val="solid"/>
          </a:ln>
        </p:spPr>
      </p:sp>
      <p:sp>
        <p:nvSpPr>
          <p:cNvPr id="462" name="Shape 460"/>
          <p:cNvSpPr/>
          <p:nvPr/>
        </p:nvSpPr>
        <p:spPr>
          <a:xfrm>
            <a:off x="6263640" y="6597253"/>
            <a:ext cx="147399" cy="147399"/>
          </a:xfrm>
          <a:prstGeom prst="roundRect">
            <a:avLst>
              <a:gd name="adj" fmla="val 310178"/>
            </a:avLst>
          </a:prstGeom>
          <a:solidFill>
            <a:srgbClr val="3D3D42"/>
          </a:solidFill>
          <a:ln w="7620">
            <a:solidFill>
              <a:srgbClr val="56565B"/>
            </a:solidFill>
            <a:prstDash val="solid"/>
          </a:ln>
        </p:spPr>
      </p:sp>
      <p:sp>
        <p:nvSpPr>
          <p:cNvPr id="463" name="Shape 461"/>
          <p:cNvSpPr/>
          <p:nvPr/>
        </p:nvSpPr>
        <p:spPr>
          <a:xfrm>
            <a:off x="6440448" y="6597253"/>
            <a:ext cx="147399" cy="147399"/>
          </a:xfrm>
          <a:prstGeom prst="roundRect">
            <a:avLst>
              <a:gd name="adj" fmla="val 310178"/>
            </a:avLst>
          </a:prstGeom>
          <a:solidFill>
            <a:srgbClr val="3D3D42"/>
          </a:solidFill>
          <a:ln w="7620">
            <a:solidFill>
              <a:srgbClr val="56565B"/>
            </a:solidFill>
            <a:prstDash val="solid"/>
          </a:ln>
        </p:spPr>
      </p:sp>
      <p:sp>
        <p:nvSpPr>
          <p:cNvPr id="464" name="Shape 462"/>
          <p:cNvSpPr/>
          <p:nvPr/>
        </p:nvSpPr>
        <p:spPr>
          <a:xfrm>
            <a:off x="6617256" y="6597253"/>
            <a:ext cx="147399" cy="147399"/>
          </a:xfrm>
          <a:prstGeom prst="roundRect">
            <a:avLst>
              <a:gd name="adj" fmla="val 310178"/>
            </a:avLst>
          </a:prstGeom>
          <a:solidFill>
            <a:srgbClr val="3D3D42"/>
          </a:solidFill>
          <a:ln w="7620">
            <a:solidFill>
              <a:srgbClr val="56565B"/>
            </a:solidFill>
            <a:prstDash val="solid"/>
          </a:ln>
        </p:spPr>
      </p:sp>
      <p:sp>
        <p:nvSpPr>
          <p:cNvPr id="465" name="Shape 463"/>
          <p:cNvSpPr/>
          <p:nvPr/>
        </p:nvSpPr>
        <p:spPr>
          <a:xfrm>
            <a:off x="6794063" y="6597253"/>
            <a:ext cx="147399" cy="147399"/>
          </a:xfrm>
          <a:prstGeom prst="roundRect">
            <a:avLst>
              <a:gd name="adj" fmla="val 310178"/>
            </a:avLst>
          </a:prstGeom>
          <a:solidFill>
            <a:srgbClr val="3D3D42"/>
          </a:solidFill>
          <a:ln w="7620">
            <a:solidFill>
              <a:srgbClr val="56565B"/>
            </a:solidFill>
            <a:prstDash val="solid"/>
          </a:ln>
        </p:spPr>
      </p:sp>
      <p:sp>
        <p:nvSpPr>
          <p:cNvPr id="466" name="Shape 464"/>
          <p:cNvSpPr/>
          <p:nvPr/>
        </p:nvSpPr>
        <p:spPr>
          <a:xfrm>
            <a:off x="5202793" y="6774061"/>
            <a:ext cx="147399" cy="147399"/>
          </a:xfrm>
          <a:prstGeom prst="roundRect">
            <a:avLst>
              <a:gd name="adj" fmla="val 310178"/>
            </a:avLst>
          </a:prstGeom>
          <a:solidFill>
            <a:srgbClr val="3D3D42"/>
          </a:solidFill>
          <a:ln w="7620">
            <a:solidFill>
              <a:srgbClr val="56565B"/>
            </a:solidFill>
            <a:prstDash val="solid"/>
          </a:ln>
        </p:spPr>
      </p:sp>
      <p:sp>
        <p:nvSpPr>
          <p:cNvPr id="467" name="Shape 465"/>
          <p:cNvSpPr/>
          <p:nvPr/>
        </p:nvSpPr>
        <p:spPr>
          <a:xfrm>
            <a:off x="5379601" y="6774061"/>
            <a:ext cx="147399" cy="147399"/>
          </a:xfrm>
          <a:prstGeom prst="roundRect">
            <a:avLst>
              <a:gd name="adj" fmla="val 310178"/>
            </a:avLst>
          </a:prstGeom>
          <a:solidFill>
            <a:srgbClr val="3D3D42"/>
          </a:solidFill>
          <a:ln w="7620">
            <a:solidFill>
              <a:srgbClr val="56565B"/>
            </a:solidFill>
            <a:prstDash val="solid"/>
          </a:ln>
        </p:spPr>
      </p:sp>
      <p:sp>
        <p:nvSpPr>
          <p:cNvPr id="468" name="Shape 466"/>
          <p:cNvSpPr/>
          <p:nvPr/>
        </p:nvSpPr>
        <p:spPr>
          <a:xfrm>
            <a:off x="5556409" y="6774061"/>
            <a:ext cx="147399" cy="147399"/>
          </a:xfrm>
          <a:prstGeom prst="roundRect">
            <a:avLst>
              <a:gd name="adj" fmla="val 310178"/>
            </a:avLst>
          </a:prstGeom>
          <a:solidFill>
            <a:srgbClr val="3D3D42"/>
          </a:solidFill>
          <a:ln w="7620">
            <a:solidFill>
              <a:srgbClr val="56565B"/>
            </a:solidFill>
            <a:prstDash val="solid"/>
          </a:ln>
        </p:spPr>
      </p:sp>
      <p:sp>
        <p:nvSpPr>
          <p:cNvPr id="469" name="Shape 467"/>
          <p:cNvSpPr/>
          <p:nvPr/>
        </p:nvSpPr>
        <p:spPr>
          <a:xfrm>
            <a:off x="5733217" y="6774061"/>
            <a:ext cx="147399" cy="147399"/>
          </a:xfrm>
          <a:prstGeom prst="roundRect">
            <a:avLst>
              <a:gd name="adj" fmla="val 310178"/>
            </a:avLst>
          </a:prstGeom>
          <a:solidFill>
            <a:srgbClr val="3D3D42"/>
          </a:solidFill>
          <a:ln w="7620">
            <a:solidFill>
              <a:srgbClr val="56565B"/>
            </a:solidFill>
            <a:prstDash val="solid"/>
          </a:ln>
        </p:spPr>
      </p:sp>
      <p:sp>
        <p:nvSpPr>
          <p:cNvPr id="470" name="Shape 468"/>
          <p:cNvSpPr/>
          <p:nvPr/>
        </p:nvSpPr>
        <p:spPr>
          <a:xfrm>
            <a:off x="5910024" y="6774061"/>
            <a:ext cx="147399" cy="147399"/>
          </a:xfrm>
          <a:prstGeom prst="roundRect">
            <a:avLst>
              <a:gd name="adj" fmla="val 310178"/>
            </a:avLst>
          </a:prstGeom>
          <a:solidFill>
            <a:srgbClr val="3D3D42"/>
          </a:solidFill>
          <a:ln w="7620">
            <a:solidFill>
              <a:srgbClr val="56565B"/>
            </a:solidFill>
            <a:prstDash val="solid"/>
          </a:ln>
        </p:spPr>
      </p:sp>
      <p:sp>
        <p:nvSpPr>
          <p:cNvPr id="471" name="Shape 469"/>
          <p:cNvSpPr/>
          <p:nvPr/>
        </p:nvSpPr>
        <p:spPr>
          <a:xfrm>
            <a:off x="6086832" y="6774061"/>
            <a:ext cx="147399" cy="147399"/>
          </a:xfrm>
          <a:prstGeom prst="roundRect">
            <a:avLst>
              <a:gd name="adj" fmla="val 310178"/>
            </a:avLst>
          </a:prstGeom>
          <a:solidFill>
            <a:srgbClr val="3D3D42"/>
          </a:solidFill>
          <a:ln w="7620">
            <a:solidFill>
              <a:srgbClr val="56565B"/>
            </a:solidFill>
            <a:prstDash val="solid"/>
          </a:ln>
        </p:spPr>
      </p:sp>
      <p:sp>
        <p:nvSpPr>
          <p:cNvPr id="472" name="Shape 470"/>
          <p:cNvSpPr/>
          <p:nvPr/>
        </p:nvSpPr>
        <p:spPr>
          <a:xfrm>
            <a:off x="6263640" y="6774061"/>
            <a:ext cx="147399" cy="147399"/>
          </a:xfrm>
          <a:prstGeom prst="roundRect">
            <a:avLst>
              <a:gd name="adj" fmla="val 310178"/>
            </a:avLst>
          </a:prstGeom>
          <a:solidFill>
            <a:srgbClr val="3D3D42"/>
          </a:solidFill>
          <a:ln w="7620">
            <a:solidFill>
              <a:srgbClr val="56565B"/>
            </a:solidFill>
            <a:prstDash val="solid"/>
          </a:ln>
        </p:spPr>
      </p:sp>
      <p:sp>
        <p:nvSpPr>
          <p:cNvPr id="473" name="Shape 471"/>
          <p:cNvSpPr/>
          <p:nvPr/>
        </p:nvSpPr>
        <p:spPr>
          <a:xfrm>
            <a:off x="6440448" y="6774061"/>
            <a:ext cx="147399" cy="147399"/>
          </a:xfrm>
          <a:prstGeom prst="roundRect">
            <a:avLst>
              <a:gd name="adj" fmla="val 310178"/>
            </a:avLst>
          </a:prstGeom>
          <a:solidFill>
            <a:srgbClr val="3D3D42"/>
          </a:solidFill>
          <a:ln w="7620">
            <a:solidFill>
              <a:srgbClr val="56565B"/>
            </a:solidFill>
            <a:prstDash val="solid"/>
          </a:ln>
        </p:spPr>
      </p:sp>
      <p:sp>
        <p:nvSpPr>
          <p:cNvPr id="474" name="Shape 472"/>
          <p:cNvSpPr/>
          <p:nvPr/>
        </p:nvSpPr>
        <p:spPr>
          <a:xfrm>
            <a:off x="6617256" y="6774061"/>
            <a:ext cx="147399" cy="147399"/>
          </a:xfrm>
          <a:prstGeom prst="roundRect">
            <a:avLst>
              <a:gd name="adj" fmla="val 310178"/>
            </a:avLst>
          </a:prstGeom>
          <a:solidFill>
            <a:srgbClr val="3D3D42"/>
          </a:solidFill>
          <a:ln w="7620">
            <a:solidFill>
              <a:srgbClr val="56565B"/>
            </a:solidFill>
            <a:prstDash val="solid"/>
          </a:ln>
        </p:spPr>
      </p:sp>
      <p:sp>
        <p:nvSpPr>
          <p:cNvPr id="475" name="Shape 473"/>
          <p:cNvSpPr/>
          <p:nvPr/>
        </p:nvSpPr>
        <p:spPr>
          <a:xfrm>
            <a:off x="6794063" y="6774061"/>
            <a:ext cx="147399" cy="147399"/>
          </a:xfrm>
          <a:prstGeom prst="roundRect">
            <a:avLst>
              <a:gd name="adj" fmla="val 310178"/>
            </a:avLst>
          </a:prstGeom>
          <a:solidFill>
            <a:srgbClr val="3D3D42"/>
          </a:solidFill>
          <a:ln w="7620">
            <a:solidFill>
              <a:srgbClr val="56565B"/>
            </a:solidFill>
            <a:prstDash val="solid"/>
          </a:ln>
        </p:spPr>
      </p:sp>
      <p:sp>
        <p:nvSpPr>
          <p:cNvPr id="476" name="Shape 474"/>
          <p:cNvSpPr/>
          <p:nvPr/>
        </p:nvSpPr>
        <p:spPr>
          <a:xfrm>
            <a:off x="5202793" y="6950869"/>
            <a:ext cx="147399" cy="147399"/>
          </a:xfrm>
          <a:prstGeom prst="roundRect">
            <a:avLst>
              <a:gd name="adj" fmla="val 310178"/>
            </a:avLst>
          </a:prstGeom>
          <a:solidFill>
            <a:srgbClr val="3D3D42"/>
          </a:solidFill>
          <a:ln w="7620">
            <a:solidFill>
              <a:srgbClr val="56565B"/>
            </a:solidFill>
            <a:prstDash val="solid"/>
          </a:ln>
        </p:spPr>
      </p:sp>
      <p:sp>
        <p:nvSpPr>
          <p:cNvPr id="477" name="Shape 475"/>
          <p:cNvSpPr/>
          <p:nvPr/>
        </p:nvSpPr>
        <p:spPr>
          <a:xfrm>
            <a:off x="5379601" y="6950869"/>
            <a:ext cx="147399" cy="147399"/>
          </a:xfrm>
          <a:prstGeom prst="roundRect">
            <a:avLst>
              <a:gd name="adj" fmla="val 310178"/>
            </a:avLst>
          </a:prstGeom>
          <a:solidFill>
            <a:srgbClr val="3D3D42"/>
          </a:solidFill>
          <a:ln w="7620">
            <a:solidFill>
              <a:srgbClr val="56565B"/>
            </a:solidFill>
            <a:prstDash val="solid"/>
          </a:ln>
        </p:spPr>
      </p:sp>
      <p:sp>
        <p:nvSpPr>
          <p:cNvPr id="478" name="Shape 476"/>
          <p:cNvSpPr/>
          <p:nvPr/>
        </p:nvSpPr>
        <p:spPr>
          <a:xfrm>
            <a:off x="5556409" y="6950869"/>
            <a:ext cx="147399" cy="147399"/>
          </a:xfrm>
          <a:prstGeom prst="roundRect">
            <a:avLst>
              <a:gd name="adj" fmla="val 310178"/>
            </a:avLst>
          </a:prstGeom>
          <a:solidFill>
            <a:srgbClr val="3D3D42"/>
          </a:solidFill>
          <a:ln w="7620">
            <a:solidFill>
              <a:srgbClr val="56565B"/>
            </a:solidFill>
            <a:prstDash val="solid"/>
          </a:ln>
        </p:spPr>
      </p:sp>
      <p:sp>
        <p:nvSpPr>
          <p:cNvPr id="479" name="Shape 477"/>
          <p:cNvSpPr/>
          <p:nvPr/>
        </p:nvSpPr>
        <p:spPr>
          <a:xfrm>
            <a:off x="5733217" y="6950869"/>
            <a:ext cx="147399" cy="147399"/>
          </a:xfrm>
          <a:prstGeom prst="roundRect">
            <a:avLst>
              <a:gd name="adj" fmla="val 310178"/>
            </a:avLst>
          </a:prstGeom>
          <a:solidFill>
            <a:srgbClr val="3D3D42"/>
          </a:solidFill>
          <a:ln w="7620">
            <a:solidFill>
              <a:srgbClr val="56565B"/>
            </a:solidFill>
            <a:prstDash val="solid"/>
          </a:ln>
        </p:spPr>
      </p:sp>
      <p:sp>
        <p:nvSpPr>
          <p:cNvPr id="480" name="Shape 478"/>
          <p:cNvSpPr/>
          <p:nvPr/>
        </p:nvSpPr>
        <p:spPr>
          <a:xfrm>
            <a:off x="5910024" y="6950869"/>
            <a:ext cx="147399" cy="147399"/>
          </a:xfrm>
          <a:prstGeom prst="roundRect">
            <a:avLst>
              <a:gd name="adj" fmla="val 310178"/>
            </a:avLst>
          </a:prstGeom>
          <a:solidFill>
            <a:srgbClr val="3D3D42"/>
          </a:solidFill>
          <a:ln w="7620">
            <a:solidFill>
              <a:srgbClr val="56565B"/>
            </a:solidFill>
            <a:prstDash val="solid"/>
          </a:ln>
        </p:spPr>
      </p:sp>
      <p:sp>
        <p:nvSpPr>
          <p:cNvPr id="481" name="Shape 479"/>
          <p:cNvSpPr/>
          <p:nvPr/>
        </p:nvSpPr>
        <p:spPr>
          <a:xfrm>
            <a:off x="6086832" y="6950869"/>
            <a:ext cx="147399" cy="147399"/>
          </a:xfrm>
          <a:prstGeom prst="roundRect">
            <a:avLst>
              <a:gd name="adj" fmla="val 310178"/>
            </a:avLst>
          </a:prstGeom>
          <a:solidFill>
            <a:srgbClr val="3D3D42"/>
          </a:solidFill>
          <a:ln w="7620">
            <a:solidFill>
              <a:srgbClr val="56565B"/>
            </a:solidFill>
            <a:prstDash val="solid"/>
          </a:ln>
        </p:spPr>
      </p:sp>
      <p:sp>
        <p:nvSpPr>
          <p:cNvPr id="482" name="Shape 480"/>
          <p:cNvSpPr/>
          <p:nvPr/>
        </p:nvSpPr>
        <p:spPr>
          <a:xfrm>
            <a:off x="6263640" y="6950869"/>
            <a:ext cx="147399" cy="147399"/>
          </a:xfrm>
          <a:prstGeom prst="roundRect">
            <a:avLst>
              <a:gd name="adj" fmla="val 310178"/>
            </a:avLst>
          </a:prstGeom>
          <a:solidFill>
            <a:srgbClr val="3D3D42"/>
          </a:solidFill>
          <a:ln w="7620">
            <a:solidFill>
              <a:srgbClr val="56565B"/>
            </a:solidFill>
            <a:prstDash val="solid"/>
          </a:ln>
        </p:spPr>
      </p:sp>
      <p:sp>
        <p:nvSpPr>
          <p:cNvPr id="483" name="Shape 481"/>
          <p:cNvSpPr/>
          <p:nvPr/>
        </p:nvSpPr>
        <p:spPr>
          <a:xfrm>
            <a:off x="6440448" y="6950869"/>
            <a:ext cx="147399" cy="147399"/>
          </a:xfrm>
          <a:prstGeom prst="roundRect">
            <a:avLst>
              <a:gd name="adj" fmla="val 310178"/>
            </a:avLst>
          </a:prstGeom>
          <a:solidFill>
            <a:srgbClr val="3D3D42"/>
          </a:solidFill>
          <a:ln w="7620">
            <a:solidFill>
              <a:srgbClr val="56565B"/>
            </a:solidFill>
            <a:prstDash val="solid"/>
          </a:ln>
        </p:spPr>
      </p:sp>
      <p:sp>
        <p:nvSpPr>
          <p:cNvPr id="484" name="Shape 482"/>
          <p:cNvSpPr/>
          <p:nvPr/>
        </p:nvSpPr>
        <p:spPr>
          <a:xfrm>
            <a:off x="6617256" y="6950869"/>
            <a:ext cx="147399" cy="147399"/>
          </a:xfrm>
          <a:prstGeom prst="roundRect">
            <a:avLst>
              <a:gd name="adj" fmla="val 310178"/>
            </a:avLst>
          </a:prstGeom>
          <a:solidFill>
            <a:srgbClr val="3D3D42"/>
          </a:solidFill>
          <a:ln w="7620">
            <a:solidFill>
              <a:srgbClr val="56565B"/>
            </a:solidFill>
            <a:prstDash val="solid"/>
          </a:ln>
        </p:spPr>
      </p:sp>
      <p:sp>
        <p:nvSpPr>
          <p:cNvPr id="485" name="Shape 483"/>
          <p:cNvSpPr/>
          <p:nvPr/>
        </p:nvSpPr>
        <p:spPr>
          <a:xfrm>
            <a:off x="6794063" y="6950869"/>
            <a:ext cx="147399" cy="147399"/>
          </a:xfrm>
          <a:prstGeom prst="roundRect">
            <a:avLst>
              <a:gd name="adj" fmla="val 310178"/>
            </a:avLst>
          </a:prstGeom>
          <a:solidFill>
            <a:srgbClr val="3D3D42"/>
          </a:solidFill>
          <a:ln w="7620">
            <a:solidFill>
              <a:srgbClr val="56565B"/>
            </a:solidFill>
            <a:prstDash val="solid"/>
          </a:ln>
        </p:spPr>
      </p:sp>
      <p:sp>
        <p:nvSpPr>
          <p:cNvPr id="486" name="Shape 484"/>
          <p:cNvSpPr/>
          <p:nvPr/>
        </p:nvSpPr>
        <p:spPr>
          <a:xfrm>
            <a:off x="5202793" y="7127677"/>
            <a:ext cx="147399" cy="147399"/>
          </a:xfrm>
          <a:prstGeom prst="roundRect">
            <a:avLst>
              <a:gd name="adj" fmla="val 310178"/>
            </a:avLst>
          </a:prstGeom>
          <a:solidFill>
            <a:srgbClr val="3D3D42"/>
          </a:solidFill>
          <a:ln w="7620">
            <a:solidFill>
              <a:srgbClr val="56565B"/>
            </a:solidFill>
            <a:prstDash val="solid"/>
          </a:ln>
        </p:spPr>
      </p:sp>
      <p:sp>
        <p:nvSpPr>
          <p:cNvPr id="487" name="Shape 485"/>
          <p:cNvSpPr/>
          <p:nvPr/>
        </p:nvSpPr>
        <p:spPr>
          <a:xfrm>
            <a:off x="5379601" y="7127677"/>
            <a:ext cx="147399" cy="147399"/>
          </a:xfrm>
          <a:prstGeom prst="roundRect">
            <a:avLst>
              <a:gd name="adj" fmla="val 310178"/>
            </a:avLst>
          </a:prstGeom>
          <a:solidFill>
            <a:srgbClr val="3D3D42"/>
          </a:solidFill>
          <a:ln w="7620">
            <a:solidFill>
              <a:srgbClr val="56565B"/>
            </a:solidFill>
            <a:prstDash val="solid"/>
          </a:ln>
        </p:spPr>
      </p:sp>
      <p:sp>
        <p:nvSpPr>
          <p:cNvPr id="488" name="Shape 486"/>
          <p:cNvSpPr/>
          <p:nvPr/>
        </p:nvSpPr>
        <p:spPr>
          <a:xfrm>
            <a:off x="5556409" y="7127677"/>
            <a:ext cx="147399" cy="147399"/>
          </a:xfrm>
          <a:prstGeom prst="roundRect">
            <a:avLst>
              <a:gd name="adj" fmla="val 310178"/>
            </a:avLst>
          </a:prstGeom>
          <a:solidFill>
            <a:srgbClr val="3D3D42"/>
          </a:solidFill>
          <a:ln w="7620">
            <a:solidFill>
              <a:srgbClr val="56565B"/>
            </a:solidFill>
            <a:prstDash val="solid"/>
          </a:ln>
        </p:spPr>
      </p:sp>
      <p:sp>
        <p:nvSpPr>
          <p:cNvPr id="489" name="Shape 487"/>
          <p:cNvSpPr/>
          <p:nvPr/>
        </p:nvSpPr>
        <p:spPr>
          <a:xfrm>
            <a:off x="5733217" y="7127677"/>
            <a:ext cx="147399" cy="147399"/>
          </a:xfrm>
          <a:prstGeom prst="roundRect">
            <a:avLst>
              <a:gd name="adj" fmla="val 310178"/>
            </a:avLst>
          </a:prstGeom>
          <a:solidFill>
            <a:srgbClr val="3D3D42"/>
          </a:solidFill>
          <a:ln w="7620">
            <a:solidFill>
              <a:srgbClr val="56565B"/>
            </a:solidFill>
            <a:prstDash val="solid"/>
          </a:ln>
        </p:spPr>
      </p:sp>
      <p:sp>
        <p:nvSpPr>
          <p:cNvPr id="490" name="Shape 488"/>
          <p:cNvSpPr/>
          <p:nvPr/>
        </p:nvSpPr>
        <p:spPr>
          <a:xfrm>
            <a:off x="5910024" y="7127677"/>
            <a:ext cx="147399" cy="147399"/>
          </a:xfrm>
          <a:prstGeom prst="roundRect">
            <a:avLst>
              <a:gd name="adj" fmla="val 310178"/>
            </a:avLst>
          </a:prstGeom>
          <a:solidFill>
            <a:srgbClr val="3D3D42"/>
          </a:solidFill>
          <a:ln w="7620">
            <a:solidFill>
              <a:srgbClr val="56565B"/>
            </a:solidFill>
            <a:prstDash val="solid"/>
          </a:ln>
        </p:spPr>
      </p:sp>
      <p:sp>
        <p:nvSpPr>
          <p:cNvPr id="491" name="Shape 489"/>
          <p:cNvSpPr/>
          <p:nvPr/>
        </p:nvSpPr>
        <p:spPr>
          <a:xfrm>
            <a:off x="6086832" y="7127677"/>
            <a:ext cx="147399" cy="147399"/>
          </a:xfrm>
          <a:prstGeom prst="roundRect">
            <a:avLst>
              <a:gd name="adj" fmla="val 310178"/>
            </a:avLst>
          </a:prstGeom>
          <a:solidFill>
            <a:srgbClr val="3D3D42"/>
          </a:solidFill>
          <a:ln w="7620">
            <a:solidFill>
              <a:srgbClr val="56565B"/>
            </a:solidFill>
            <a:prstDash val="solid"/>
          </a:ln>
        </p:spPr>
      </p:sp>
      <p:sp>
        <p:nvSpPr>
          <p:cNvPr id="492" name="Shape 490"/>
          <p:cNvSpPr/>
          <p:nvPr/>
        </p:nvSpPr>
        <p:spPr>
          <a:xfrm>
            <a:off x="6263640" y="7127677"/>
            <a:ext cx="147399" cy="147399"/>
          </a:xfrm>
          <a:prstGeom prst="roundRect">
            <a:avLst>
              <a:gd name="adj" fmla="val 310178"/>
            </a:avLst>
          </a:prstGeom>
          <a:solidFill>
            <a:srgbClr val="3D3D42"/>
          </a:solidFill>
          <a:ln w="7620">
            <a:solidFill>
              <a:srgbClr val="56565B"/>
            </a:solidFill>
            <a:prstDash val="solid"/>
          </a:ln>
        </p:spPr>
      </p:sp>
      <p:sp>
        <p:nvSpPr>
          <p:cNvPr id="493" name="Shape 491"/>
          <p:cNvSpPr/>
          <p:nvPr/>
        </p:nvSpPr>
        <p:spPr>
          <a:xfrm>
            <a:off x="6440448" y="7127677"/>
            <a:ext cx="147399" cy="147399"/>
          </a:xfrm>
          <a:prstGeom prst="roundRect">
            <a:avLst>
              <a:gd name="adj" fmla="val 310178"/>
            </a:avLst>
          </a:prstGeom>
          <a:solidFill>
            <a:srgbClr val="3D3D42"/>
          </a:solidFill>
          <a:ln w="7620">
            <a:solidFill>
              <a:srgbClr val="56565B"/>
            </a:solidFill>
            <a:prstDash val="solid"/>
          </a:ln>
        </p:spPr>
      </p:sp>
      <p:sp>
        <p:nvSpPr>
          <p:cNvPr id="494" name="Shape 492"/>
          <p:cNvSpPr/>
          <p:nvPr/>
        </p:nvSpPr>
        <p:spPr>
          <a:xfrm>
            <a:off x="6617256" y="7127677"/>
            <a:ext cx="147399" cy="147399"/>
          </a:xfrm>
          <a:prstGeom prst="roundRect">
            <a:avLst>
              <a:gd name="adj" fmla="val 310178"/>
            </a:avLst>
          </a:prstGeom>
          <a:solidFill>
            <a:srgbClr val="3D3D42"/>
          </a:solidFill>
          <a:ln w="7620">
            <a:solidFill>
              <a:srgbClr val="56565B"/>
            </a:solidFill>
            <a:prstDash val="solid"/>
          </a:ln>
        </p:spPr>
      </p:sp>
      <p:sp>
        <p:nvSpPr>
          <p:cNvPr id="495" name="Shape 493"/>
          <p:cNvSpPr/>
          <p:nvPr/>
        </p:nvSpPr>
        <p:spPr>
          <a:xfrm>
            <a:off x="6794063" y="7127677"/>
            <a:ext cx="147399" cy="147399"/>
          </a:xfrm>
          <a:prstGeom prst="roundRect">
            <a:avLst>
              <a:gd name="adj" fmla="val 310178"/>
            </a:avLst>
          </a:prstGeom>
          <a:solidFill>
            <a:srgbClr val="3D3D42"/>
          </a:solidFill>
          <a:ln w="7620">
            <a:solidFill>
              <a:srgbClr val="56565B"/>
            </a:solidFill>
            <a:prstDash val="solid"/>
          </a:ln>
        </p:spPr>
      </p:sp>
      <p:sp>
        <p:nvSpPr>
          <p:cNvPr id="496" name="Shape 494"/>
          <p:cNvSpPr/>
          <p:nvPr/>
        </p:nvSpPr>
        <p:spPr>
          <a:xfrm>
            <a:off x="5202793" y="7304484"/>
            <a:ext cx="147399" cy="147399"/>
          </a:xfrm>
          <a:prstGeom prst="roundRect">
            <a:avLst>
              <a:gd name="adj" fmla="val 310178"/>
            </a:avLst>
          </a:prstGeom>
          <a:solidFill>
            <a:srgbClr val="3D3D42"/>
          </a:solidFill>
          <a:ln w="7620">
            <a:solidFill>
              <a:srgbClr val="56565B"/>
            </a:solidFill>
            <a:prstDash val="solid"/>
          </a:ln>
        </p:spPr>
      </p:sp>
      <p:sp>
        <p:nvSpPr>
          <p:cNvPr id="497" name="Shape 495"/>
          <p:cNvSpPr/>
          <p:nvPr/>
        </p:nvSpPr>
        <p:spPr>
          <a:xfrm>
            <a:off x="5379601" y="7304484"/>
            <a:ext cx="147399" cy="147399"/>
          </a:xfrm>
          <a:prstGeom prst="roundRect">
            <a:avLst>
              <a:gd name="adj" fmla="val 310178"/>
            </a:avLst>
          </a:prstGeom>
          <a:solidFill>
            <a:srgbClr val="3D3D42"/>
          </a:solidFill>
          <a:ln w="7620">
            <a:solidFill>
              <a:srgbClr val="56565B"/>
            </a:solidFill>
            <a:prstDash val="solid"/>
          </a:ln>
        </p:spPr>
      </p:sp>
      <p:sp>
        <p:nvSpPr>
          <p:cNvPr id="498" name="Shape 496"/>
          <p:cNvSpPr/>
          <p:nvPr/>
        </p:nvSpPr>
        <p:spPr>
          <a:xfrm>
            <a:off x="5556409" y="7304484"/>
            <a:ext cx="147399" cy="147399"/>
          </a:xfrm>
          <a:prstGeom prst="roundRect">
            <a:avLst>
              <a:gd name="adj" fmla="val 310178"/>
            </a:avLst>
          </a:prstGeom>
          <a:solidFill>
            <a:srgbClr val="3D3D42"/>
          </a:solidFill>
          <a:ln w="7620">
            <a:solidFill>
              <a:srgbClr val="56565B"/>
            </a:solidFill>
            <a:prstDash val="solid"/>
          </a:ln>
        </p:spPr>
      </p:sp>
      <p:sp>
        <p:nvSpPr>
          <p:cNvPr id="499" name="Shape 497"/>
          <p:cNvSpPr/>
          <p:nvPr/>
        </p:nvSpPr>
        <p:spPr>
          <a:xfrm>
            <a:off x="5733217" y="7304484"/>
            <a:ext cx="147399" cy="147399"/>
          </a:xfrm>
          <a:prstGeom prst="roundRect">
            <a:avLst>
              <a:gd name="adj" fmla="val 310178"/>
            </a:avLst>
          </a:prstGeom>
          <a:solidFill>
            <a:srgbClr val="3D3D42"/>
          </a:solidFill>
          <a:ln w="7620">
            <a:solidFill>
              <a:srgbClr val="56565B"/>
            </a:solidFill>
            <a:prstDash val="solid"/>
          </a:ln>
        </p:spPr>
      </p:sp>
      <p:sp>
        <p:nvSpPr>
          <p:cNvPr id="500" name="Shape 498"/>
          <p:cNvSpPr/>
          <p:nvPr/>
        </p:nvSpPr>
        <p:spPr>
          <a:xfrm>
            <a:off x="5910024" y="7304484"/>
            <a:ext cx="147399" cy="147399"/>
          </a:xfrm>
          <a:prstGeom prst="roundRect">
            <a:avLst>
              <a:gd name="adj" fmla="val 310178"/>
            </a:avLst>
          </a:prstGeom>
          <a:solidFill>
            <a:srgbClr val="3D3D42"/>
          </a:solidFill>
          <a:ln w="7620">
            <a:solidFill>
              <a:srgbClr val="56565B"/>
            </a:solidFill>
            <a:prstDash val="solid"/>
          </a:ln>
        </p:spPr>
      </p:sp>
      <p:sp>
        <p:nvSpPr>
          <p:cNvPr id="501" name="Shape 499"/>
          <p:cNvSpPr/>
          <p:nvPr/>
        </p:nvSpPr>
        <p:spPr>
          <a:xfrm>
            <a:off x="6086832" y="7304484"/>
            <a:ext cx="147399" cy="147399"/>
          </a:xfrm>
          <a:prstGeom prst="roundRect">
            <a:avLst>
              <a:gd name="adj" fmla="val 310178"/>
            </a:avLst>
          </a:prstGeom>
          <a:solidFill>
            <a:srgbClr val="3D3D42"/>
          </a:solidFill>
          <a:ln w="7620">
            <a:solidFill>
              <a:srgbClr val="56565B"/>
            </a:solidFill>
            <a:prstDash val="solid"/>
          </a:ln>
        </p:spPr>
      </p:sp>
      <p:sp>
        <p:nvSpPr>
          <p:cNvPr id="502" name="Shape 500"/>
          <p:cNvSpPr/>
          <p:nvPr/>
        </p:nvSpPr>
        <p:spPr>
          <a:xfrm>
            <a:off x="6263640" y="7304484"/>
            <a:ext cx="147399" cy="147399"/>
          </a:xfrm>
          <a:prstGeom prst="roundRect">
            <a:avLst>
              <a:gd name="adj" fmla="val 310178"/>
            </a:avLst>
          </a:prstGeom>
          <a:solidFill>
            <a:srgbClr val="3D3D42"/>
          </a:solidFill>
          <a:ln w="7620">
            <a:solidFill>
              <a:srgbClr val="56565B"/>
            </a:solidFill>
            <a:prstDash val="solid"/>
          </a:ln>
        </p:spPr>
      </p:sp>
      <p:sp>
        <p:nvSpPr>
          <p:cNvPr id="503" name="Shape 501"/>
          <p:cNvSpPr/>
          <p:nvPr/>
        </p:nvSpPr>
        <p:spPr>
          <a:xfrm>
            <a:off x="6440448" y="7304484"/>
            <a:ext cx="147399" cy="147399"/>
          </a:xfrm>
          <a:prstGeom prst="roundRect">
            <a:avLst>
              <a:gd name="adj" fmla="val 310178"/>
            </a:avLst>
          </a:prstGeom>
          <a:solidFill>
            <a:srgbClr val="3D3D42"/>
          </a:solidFill>
          <a:ln w="7620">
            <a:solidFill>
              <a:srgbClr val="56565B"/>
            </a:solidFill>
            <a:prstDash val="solid"/>
          </a:ln>
        </p:spPr>
      </p:sp>
      <p:sp>
        <p:nvSpPr>
          <p:cNvPr id="504" name="Shape 502"/>
          <p:cNvSpPr/>
          <p:nvPr/>
        </p:nvSpPr>
        <p:spPr>
          <a:xfrm>
            <a:off x="6617256" y="7304484"/>
            <a:ext cx="147399" cy="147399"/>
          </a:xfrm>
          <a:prstGeom prst="roundRect">
            <a:avLst>
              <a:gd name="adj" fmla="val 310178"/>
            </a:avLst>
          </a:prstGeom>
          <a:solidFill>
            <a:srgbClr val="3D3D42"/>
          </a:solidFill>
          <a:ln w="7620">
            <a:solidFill>
              <a:srgbClr val="56565B"/>
            </a:solidFill>
            <a:prstDash val="solid"/>
          </a:ln>
        </p:spPr>
      </p:sp>
      <p:sp>
        <p:nvSpPr>
          <p:cNvPr id="505" name="Shape 503"/>
          <p:cNvSpPr/>
          <p:nvPr/>
        </p:nvSpPr>
        <p:spPr>
          <a:xfrm>
            <a:off x="6794063" y="7304484"/>
            <a:ext cx="147399" cy="147399"/>
          </a:xfrm>
          <a:prstGeom prst="roundRect">
            <a:avLst>
              <a:gd name="adj" fmla="val 310178"/>
            </a:avLst>
          </a:prstGeom>
          <a:solidFill>
            <a:srgbClr val="3D3D42"/>
          </a:solidFill>
          <a:ln w="7620">
            <a:solidFill>
              <a:srgbClr val="56565B"/>
            </a:solidFill>
            <a:prstDash val="solid"/>
          </a:ln>
        </p:spPr>
      </p:sp>
      <p:sp>
        <p:nvSpPr>
          <p:cNvPr id="506" name="Shape 504"/>
          <p:cNvSpPr/>
          <p:nvPr/>
        </p:nvSpPr>
        <p:spPr>
          <a:xfrm>
            <a:off x="5202793" y="7481292"/>
            <a:ext cx="147399" cy="147399"/>
          </a:xfrm>
          <a:prstGeom prst="roundRect">
            <a:avLst>
              <a:gd name="adj" fmla="val 310178"/>
            </a:avLst>
          </a:prstGeom>
          <a:solidFill>
            <a:srgbClr val="F2F2F3"/>
          </a:solidFill>
          <a:ln/>
        </p:spPr>
      </p:sp>
      <p:sp>
        <p:nvSpPr>
          <p:cNvPr id="507" name="Shape 505"/>
          <p:cNvSpPr/>
          <p:nvPr/>
        </p:nvSpPr>
        <p:spPr>
          <a:xfrm>
            <a:off x="5379601" y="7481292"/>
            <a:ext cx="147399" cy="147399"/>
          </a:xfrm>
          <a:prstGeom prst="roundRect">
            <a:avLst>
              <a:gd name="adj" fmla="val 310178"/>
            </a:avLst>
          </a:prstGeom>
          <a:solidFill>
            <a:srgbClr val="F2F2F3"/>
          </a:solidFill>
          <a:ln/>
        </p:spPr>
      </p:sp>
      <p:sp>
        <p:nvSpPr>
          <p:cNvPr id="508" name="Shape 506"/>
          <p:cNvSpPr/>
          <p:nvPr/>
        </p:nvSpPr>
        <p:spPr>
          <a:xfrm>
            <a:off x="5556409" y="7481292"/>
            <a:ext cx="147399" cy="147399"/>
          </a:xfrm>
          <a:prstGeom prst="roundRect">
            <a:avLst>
              <a:gd name="adj" fmla="val 310178"/>
            </a:avLst>
          </a:prstGeom>
          <a:solidFill>
            <a:srgbClr val="F2F2F3"/>
          </a:solidFill>
          <a:ln/>
        </p:spPr>
      </p:sp>
      <p:sp>
        <p:nvSpPr>
          <p:cNvPr id="509" name="Shape 507"/>
          <p:cNvSpPr/>
          <p:nvPr/>
        </p:nvSpPr>
        <p:spPr>
          <a:xfrm>
            <a:off x="5733217" y="7481292"/>
            <a:ext cx="147399" cy="147399"/>
          </a:xfrm>
          <a:prstGeom prst="roundRect">
            <a:avLst>
              <a:gd name="adj" fmla="val 310178"/>
            </a:avLst>
          </a:prstGeom>
          <a:solidFill>
            <a:srgbClr val="F2F2F3"/>
          </a:solidFill>
          <a:ln/>
        </p:spPr>
      </p:sp>
      <p:sp>
        <p:nvSpPr>
          <p:cNvPr id="510" name="Shape 508"/>
          <p:cNvSpPr/>
          <p:nvPr/>
        </p:nvSpPr>
        <p:spPr>
          <a:xfrm>
            <a:off x="5910024" y="7481292"/>
            <a:ext cx="147399" cy="147399"/>
          </a:xfrm>
          <a:prstGeom prst="roundRect">
            <a:avLst>
              <a:gd name="adj" fmla="val 310178"/>
            </a:avLst>
          </a:prstGeom>
          <a:solidFill>
            <a:srgbClr val="F2F2F3"/>
          </a:solidFill>
          <a:ln/>
        </p:spPr>
      </p:sp>
      <p:sp>
        <p:nvSpPr>
          <p:cNvPr id="511" name="Shape 509"/>
          <p:cNvSpPr/>
          <p:nvPr/>
        </p:nvSpPr>
        <p:spPr>
          <a:xfrm>
            <a:off x="6086832" y="7481292"/>
            <a:ext cx="147399" cy="147399"/>
          </a:xfrm>
          <a:prstGeom prst="roundRect">
            <a:avLst>
              <a:gd name="adj" fmla="val 310178"/>
            </a:avLst>
          </a:prstGeom>
          <a:solidFill>
            <a:srgbClr val="3D3D42"/>
          </a:solidFill>
          <a:ln w="7620">
            <a:solidFill>
              <a:srgbClr val="56565B"/>
            </a:solidFill>
            <a:prstDash val="solid"/>
          </a:ln>
        </p:spPr>
      </p:sp>
      <p:sp>
        <p:nvSpPr>
          <p:cNvPr id="512" name="Shape 510"/>
          <p:cNvSpPr/>
          <p:nvPr/>
        </p:nvSpPr>
        <p:spPr>
          <a:xfrm>
            <a:off x="6263640" y="7481292"/>
            <a:ext cx="147399" cy="147399"/>
          </a:xfrm>
          <a:prstGeom prst="roundRect">
            <a:avLst>
              <a:gd name="adj" fmla="val 310178"/>
            </a:avLst>
          </a:prstGeom>
          <a:solidFill>
            <a:srgbClr val="3D3D42"/>
          </a:solidFill>
          <a:ln w="7620">
            <a:solidFill>
              <a:srgbClr val="56565B"/>
            </a:solidFill>
            <a:prstDash val="solid"/>
          </a:ln>
        </p:spPr>
      </p:sp>
      <p:sp>
        <p:nvSpPr>
          <p:cNvPr id="513" name="Shape 511"/>
          <p:cNvSpPr/>
          <p:nvPr/>
        </p:nvSpPr>
        <p:spPr>
          <a:xfrm>
            <a:off x="6440448" y="7481292"/>
            <a:ext cx="147399" cy="147399"/>
          </a:xfrm>
          <a:prstGeom prst="roundRect">
            <a:avLst>
              <a:gd name="adj" fmla="val 310178"/>
            </a:avLst>
          </a:prstGeom>
          <a:solidFill>
            <a:srgbClr val="3D3D42"/>
          </a:solidFill>
          <a:ln w="7620">
            <a:solidFill>
              <a:srgbClr val="56565B"/>
            </a:solidFill>
            <a:prstDash val="solid"/>
          </a:ln>
        </p:spPr>
      </p:sp>
      <p:sp>
        <p:nvSpPr>
          <p:cNvPr id="514" name="Shape 512"/>
          <p:cNvSpPr/>
          <p:nvPr/>
        </p:nvSpPr>
        <p:spPr>
          <a:xfrm>
            <a:off x="6617256" y="7481292"/>
            <a:ext cx="147399" cy="147399"/>
          </a:xfrm>
          <a:prstGeom prst="roundRect">
            <a:avLst>
              <a:gd name="adj" fmla="val 310178"/>
            </a:avLst>
          </a:prstGeom>
          <a:solidFill>
            <a:srgbClr val="3D3D42"/>
          </a:solidFill>
          <a:ln w="7620">
            <a:solidFill>
              <a:srgbClr val="56565B"/>
            </a:solidFill>
            <a:prstDash val="solid"/>
          </a:ln>
        </p:spPr>
      </p:sp>
      <p:sp>
        <p:nvSpPr>
          <p:cNvPr id="515" name="Shape 513"/>
          <p:cNvSpPr/>
          <p:nvPr/>
        </p:nvSpPr>
        <p:spPr>
          <a:xfrm>
            <a:off x="6794063" y="7481292"/>
            <a:ext cx="147399" cy="147399"/>
          </a:xfrm>
          <a:prstGeom prst="roundRect">
            <a:avLst>
              <a:gd name="adj" fmla="val 310178"/>
            </a:avLst>
          </a:prstGeom>
          <a:solidFill>
            <a:srgbClr val="3D3D42"/>
          </a:solidFill>
          <a:ln w="7620">
            <a:solidFill>
              <a:srgbClr val="56565B"/>
            </a:solidFill>
            <a:prstDash val="solid"/>
          </a:ln>
        </p:spPr>
      </p:sp>
      <p:sp>
        <p:nvSpPr>
          <p:cNvPr id="516" name="Text 514"/>
          <p:cNvSpPr/>
          <p:nvPr/>
        </p:nvSpPr>
        <p:spPr>
          <a:xfrm>
            <a:off x="5202793" y="7812881"/>
            <a:ext cx="442198" cy="442198"/>
          </a:xfrm>
          <a:prstGeom prst="rect">
            <a:avLst/>
          </a:prstGeom>
          <a:noFill/>
          <a:ln/>
        </p:spPr>
        <p:txBody>
          <a:bodyPr wrap="none" lIns="0" tIns="0" rIns="0" bIns="0" rtlCol="0" anchor="t"/>
          <a:lstStyle/>
          <a:p>
            <a:pPr algn="l" indent="0" marL="0">
              <a:lnSpc>
                <a:spcPts val="3450"/>
              </a:lnSpc>
              <a:buNone/>
            </a:pPr>
            <a:r>
              <a:rPr lang="en-US" sz="3450" dirty="0">
                <a:solidFill>
                  <a:srgbClr val="E5E0DF"/>
                </a:solidFill>
                <a:latin typeface="Poppins Light" pitchFamily="34" charset="0"/>
                <a:ea typeface="Poppins Light" pitchFamily="34" charset="-122"/>
                <a:cs typeface="Poppins Light" pitchFamily="34" charset="-120"/>
              </a:rPr>
              <a:t>5</a:t>
            </a:r>
            <a:endParaRPr lang="en-US" sz="3450" dirty="0"/>
          </a:p>
        </p:txBody>
      </p:sp>
      <p:sp>
        <p:nvSpPr>
          <p:cNvPr id="517" name="Text 515"/>
          <p:cNvSpPr/>
          <p:nvPr/>
        </p:nvSpPr>
        <p:spPr>
          <a:xfrm>
            <a:off x="5202793" y="8476059"/>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E5E0DF"/>
                </a:solidFill>
                <a:latin typeface="Poppins Light" pitchFamily="34" charset="0"/>
                <a:ea typeface="Poppins Light" pitchFamily="34" charset="-122"/>
                <a:cs typeface="Poppins Light" pitchFamily="34" charset="-120"/>
              </a:rPr>
              <a:t>Bidirectional Search</a:t>
            </a:r>
            <a:endParaRPr lang="en-US" sz="1450" dirty="0"/>
          </a:p>
        </p:txBody>
      </p:sp>
      <p:sp>
        <p:nvSpPr>
          <p:cNvPr id="518" name="Text 516"/>
          <p:cNvSpPr/>
          <p:nvPr/>
        </p:nvSpPr>
        <p:spPr>
          <a:xfrm>
            <a:off x="5202793" y="8794790"/>
            <a:ext cx="4224814" cy="707231"/>
          </a:xfrm>
          <a:prstGeom prst="rect">
            <a:avLst/>
          </a:prstGeom>
          <a:noFill/>
          <a:ln/>
        </p:spPr>
        <p:txBody>
          <a:bodyPr wrap="square" lIns="0" tIns="0" rIns="0" bIns="0" rtlCol="0" anchor="t"/>
          <a:lstStyle/>
          <a:p>
            <a:pPr algn="l" indent="0" marL="0">
              <a:lnSpc>
                <a:spcPts val="1850"/>
              </a:lnSpc>
              <a:buNone/>
            </a:pPr>
            <a:r>
              <a:rPr lang="en-US" sz="1150" dirty="0">
                <a:solidFill>
                  <a:srgbClr val="E5E0DF"/>
                </a:solidFill>
                <a:latin typeface="Roboto Light" pitchFamily="34" charset="0"/>
                <a:ea typeface="Roboto Light" pitchFamily="34" charset="-122"/>
                <a:cs typeface="Roboto Light" pitchFamily="34" charset="-120"/>
              </a:rPr>
              <a:t>Runs concurrent searches forward from the start and backward from the goal, aiming to meet in the middle, often resulting in faster solution times.</a:t>
            </a:r>
            <a:endParaRPr lang="en-US" sz="1150" dirty="0"/>
          </a:p>
        </p:txBody>
      </p:sp>
      <p:sp>
        <p:nvSpPr>
          <p:cNvPr id="519" name="Shape 517"/>
          <p:cNvSpPr/>
          <p:nvPr/>
        </p:nvSpPr>
        <p:spPr>
          <a:xfrm>
            <a:off x="793790" y="9667875"/>
            <a:ext cx="13042821" cy="626269"/>
          </a:xfrm>
          <a:prstGeom prst="roundRect">
            <a:avLst>
              <a:gd name="adj" fmla="val 9888"/>
            </a:avLst>
          </a:prstGeom>
          <a:solidFill>
            <a:srgbClr val="252528"/>
          </a:solidFill>
          <a:ln/>
        </p:spPr>
      </p:sp>
      <p:pic>
        <p:nvPicPr>
          <p:cNvPr id="520" name="Image 0" descr="preencoded.png">    </p:cNvPr>
          <p:cNvPicPr>
            <a:picLocks noChangeAspect="1"/>
          </p:cNvPicPr>
          <p:nvPr/>
        </p:nvPicPr>
        <p:blipFill>
          <a:blip r:embed="rId1"/>
          <a:stretch>
            <a:fillRect/>
          </a:stretch>
        </p:blipFill>
        <p:spPr>
          <a:xfrm>
            <a:off x="941189" y="9883021"/>
            <a:ext cx="184190" cy="147399"/>
          </a:xfrm>
          <a:prstGeom prst="rect">
            <a:avLst/>
          </a:prstGeom>
        </p:spPr>
      </p:pic>
      <p:sp>
        <p:nvSpPr>
          <p:cNvPr id="521" name="Text 518"/>
          <p:cNvSpPr/>
          <p:nvPr/>
        </p:nvSpPr>
        <p:spPr>
          <a:xfrm>
            <a:off x="1272778" y="9852065"/>
            <a:ext cx="12416433" cy="235744"/>
          </a:xfrm>
          <a:prstGeom prst="rect">
            <a:avLst/>
          </a:prstGeom>
          <a:noFill/>
          <a:ln/>
        </p:spPr>
        <p:txBody>
          <a:bodyPr wrap="none" lIns="0" tIns="0" rIns="0" bIns="0" rtlCol="0" anchor="t"/>
          <a:lstStyle/>
          <a:p>
            <a:pPr algn="l" indent="0" marL="0">
              <a:lnSpc>
                <a:spcPts val="1850"/>
              </a:lnSpc>
              <a:buNone/>
            </a:pPr>
            <a:r>
              <a:rPr lang="en-US" sz="1150" dirty="0">
                <a:solidFill>
                  <a:srgbClr val="FFFFFF"/>
                </a:solidFill>
                <a:latin typeface="Roboto Light" pitchFamily="34" charset="0"/>
                <a:ea typeface="Roboto Light" pitchFamily="34" charset="-122"/>
                <a:cs typeface="Roboto Light" pitchFamily="34" charset="-120"/>
              </a:rPr>
              <a:t>Example: The 8-puzzle problem can be solved by simple BFS or DFS, but the lack of guiding heuristics can make it computationally intensive.</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15246"/>
            <a:ext cx="8518803"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Heuristic and Informed Search</a:t>
            </a:r>
            <a:endParaRPr lang="en-US" sz="4450" dirty="0"/>
          </a:p>
        </p:txBody>
      </p:sp>
      <p:sp>
        <p:nvSpPr>
          <p:cNvPr id="3" name="Text 1"/>
          <p:cNvSpPr/>
          <p:nvPr/>
        </p:nvSpPr>
        <p:spPr>
          <a:xfrm>
            <a:off x="793790" y="217765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Informed search algorithms use a </a:t>
            </a:r>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heuristic function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—an estimate of the remaining cost—to intelligently guide the search and find solutions much faster than uninformed methods.</a:t>
            </a:r>
            <a:endParaRPr lang="en-US" sz="1750" dirty="0"/>
          </a:p>
        </p:txBody>
      </p:sp>
      <p:sp>
        <p:nvSpPr>
          <p:cNvPr id="4" name="Shape 2"/>
          <p:cNvSpPr/>
          <p:nvPr/>
        </p:nvSpPr>
        <p:spPr>
          <a:xfrm>
            <a:off x="793790" y="3498771"/>
            <a:ext cx="4196358" cy="3120628"/>
          </a:xfrm>
          <a:prstGeom prst="roundRect">
            <a:avLst>
              <a:gd name="adj" fmla="val 4688"/>
            </a:avLst>
          </a:prstGeom>
          <a:solidFill>
            <a:srgbClr val="050505"/>
          </a:solidFill>
          <a:ln/>
        </p:spPr>
      </p:sp>
      <p:sp>
        <p:nvSpPr>
          <p:cNvPr id="5" name="Shape 3"/>
          <p:cNvSpPr/>
          <p:nvPr/>
        </p:nvSpPr>
        <p:spPr>
          <a:xfrm>
            <a:off x="793790" y="3468291"/>
            <a:ext cx="4196358" cy="121920"/>
          </a:xfrm>
          <a:prstGeom prst="roundRect">
            <a:avLst>
              <a:gd name="adj" fmla="val 78139"/>
            </a:avLst>
          </a:prstGeom>
          <a:solidFill>
            <a:srgbClr val="F2F2F3"/>
          </a:solidFill>
          <a:ln/>
        </p:spPr>
      </p:sp>
      <p:sp>
        <p:nvSpPr>
          <p:cNvPr id="6" name="Shape 4"/>
          <p:cNvSpPr/>
          <p:nvPr/>
        </p:nvSpPr>
        <p:spPr>
          <a:xfrm>
            <a:off x="2551688" y="3158609"/>
            <a:ext cx="680442" cy="680442"/>
          </a:xfrm>
          <a:prstGeom prst="roundRect">
            <a:avLst>
              <a:gd name="adj" fmla="val 134383"/>
            </a:avLst>
          </a:prstGeom>
          <a:solidFill>
            <a:srgbClr val="F2F2F3"/>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55761" y="3362682"/>
            <a:ext cx="272177" cy="272177"/>
          </a:xfrm>
          <a:prstGeom prst="rect">
            <a:avLst/>
          </a:prstGeom>
        </p:spPr>
      </p:pic>
      <p:sp>
        <p:nvSpPr>
          <p:cNvPr id="8" name="Text 5"/>
          <p:cNvSpPr/>
          <p:nvPr/>
        </p:nvSpPr>
        <p:spPr>
          <a:xfrm>
            <a:off x="1051084" y="40657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Heuristic Guidance</a:t>
            </a:r>
            <a:endParaRPr lang="en-US" sz="2200" dirty="0"/>
          </a:p>
        </p:txBody>
      </p:sp>
      <p:sp>
        <p:nvSpPr>
          <p:cNvPr id="9" name="Text 6"/>
          <p:cNvSpPr/>
          <p:nvPr/>
        </p:nvSpPr>
        <p:spPr>
          <a:xfrm>
            <a:off x="1051084" y="4556165"/>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 heuristic acts as a "rule of thumb," providing an informed guess to prioritize states that seem closer to the goal.</a:t>
            </a:r>
            <a:endParaRPr lang="en-US" sz="1750" dirty="0"/>
          </a:p>
        </p:txBody>
      </p:sp>
      <p:sp>
        <p:nvSpPr>
          <p:cNvPr id="10" name="Shape 7"/>
          <p:cNvSpPr/>
          <p:nvPr/>
        </p:nvSpPr>
        <p:spPr>
          <a:xfrm>
            <a:off x="5216962" y="3498771"/>
            <a:ext cx="4196358" cy="3120628"/>
          </a:xfrm>
          <a:prstGeom prst="roundRect">
            <a:avLst>
              <a:gd name="adj" fmla="val 4688"/>
            </a:avLst>
          </a:prstGeom>
          <a:solidFill>
            <a:srgbClr val="050505"/>
          </a:solidFill>
          <a:ln/>
        </p:spPr>
      </p:sp>
      <p:sp>
        <p:nvSpPr>
          <p:cNvPr id="11" name="Shape 8"/>
          <p:cNvSpPr/>
          <p:nvPr/>
        </p:nvSpPr>
        <p:spPr>
          <a:xfrm>
            <a:off x="5216962" y="3468291"/>
            <a:ext cx="4196358" cy="121920"/>
          </a:xfrm>
          <a:prstGeom prst="roundRect">
            <a:avLst>
              <a:gd name="adj" fmla="val 78139"/>
            </a:avLst>
          </a:prstGeom>
          <a:solidFill>
            <a:srgbClr val="F2F2F3"/>
          </a:solidFill>
          <a:ln/>
        </p:spPr>
      </p:sp>
      <p:sp>
        <p:nvSpPr>
          <p:cNvPr id="12" name="Shape 9"/>
          <p:cNvSpPr/>
          <p:nvPr/>
        </p:nvSpPr>
        <p:spPr>
          <a:xfrm>
            <a:off x="6974860" y="3158609"/>
            <a:ext cx="680442" cy="680442"/>
          </a:xfrm>
          <a:prstGeom prst="roundRect">
            <a:avLst>
              <a:gd name="adj" fmla="val 134383"/>
            </a:avLst>
          </a:prstGeom>
          <a:solidFill>
            <a:srgbClr val="F2F2F3"/>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8933" y="3362682"/>
            <a:ext cx="272177" cy="272177"/>
          </a:xfrm>
          <a:prstGeom prst="rect">
            <a:avLst/>
          </a:prstGeom>
        </p:spPr>
      </p:pic>
      <p:sp>
        <p:nvSpPr>
          <p:cNvPr id="14" name="Text 10"/>
          <p:cNvSpPr/>
          <p:nvPr/>
        </p:nvSpPr>
        <p:spPr>
          <a:xfrm>
            <a:off x="5474256" y="40657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Efficiency Gain</a:t>
            </a:r>
            <a:endParaRPr lang="en-US" sz="2200" dirty="0"/>
          </a:p>
        </p:txBody>
      </p:sp>
      <p:sp>
        <p:nvSpPr>
          <p:cNvPr id="15" name="Text 11"/>
          <p:cNvSpPr/>
          <p:nvPr/>
        </p:nvSpPr>
        <p:spPr>
          <a:xfrm>
            <a:off x="5474256" y="4556165"/>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By directing the search, informed algorithms dramatically reduce the portion of the state space that needs to be explored.</a:t>
            </a:r>
            <a:endParaRPr lang="en-US" sz="1750" dirty="0"/>
          </a:p>
        </p:txBody>
      </p:sp>
      <p:sp>
        <p:nvSpPr>
          <p:cNvPr id="16" name="Shape 12"/>
          <p:cNvSpPr/>
          <p:nvPr/>
        </p:nvSpPr>
        <p:spPr>
          <a:xfrm>
            <a:off x="9640133" y="3498771"/>
            <a:ext cx="4196358" cy="3120628"/>
          </a:xfrm>
          <a:prstGeom prst="roundRect">
            <a:avLst>
              <a:gd name="adj" fmla="val 4688"/>
            </a:avLst>
          </a:prstGeom>
          <a:solidFill>
            <a:srgbClr val="050505"/>
          </a:solidFill>
          <a:ln/>
        </p:spPr>
      </p:sp>
      <p:sp>
        <p:nvSpPr>
          <p:cNvPr id="17" name="Shape 13"/>
          <p:cNvSpPr/>
          <p:nvPr/>
        </p:nvSpPr>
        <p:spPr>
          <a:xfrm>
            <a:off x="9640133" y="3468291"/>
            <a:ext cx="4196358" cy="121920"/>
          </a:xfrm>
          <a:prstGeom prst="roundRect">
            <a:avLst>
              <a:gd name="adj" fmla="val 78139"/>
            </a:avLst>
          </a:prstGeom>
          <a:solidFill>
            <a:srgbClr val="F2F2F3"/>
          </a:solidFill>
          <a:ln/>
        </p:spPr>
      </p:sp>
      <p:sp>
        <p:nvSpPr>
          <p:cNvPr id="18" name="Shape 14"/>
          <p:cNvSpPr/>
          <p:nvPr/>
        </p:nvSpPr>
        <p:spPr>
          <a:xfrm>
            <a:off x="11398032" y="3158609"/>
            <a:ext cx="680442" cy="680442"/>
          </a:xfrm>
          <a:prstGeom prst="roundRect">
            <a:avLst>
              <a:gd name="adj" fmla="val 134383"/>
            </a:avLst>
          </a:prstGeom>
          <a:solidFill>
            <a:srgbClr val="F2F2F3"/>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02105" y="3362682"/>
            <a:ext cx="272177" cy="272177"/>
          </a:xfrm>
          <a:prstGeom prst="rect">
            <a:avLst/>
          </a:prstGeom>
        </p:spPr>
      </p:pic>
      <p:sp>
        <p:nvSpPr>
          <p:cNvPr id="20" name="Text 15"/>
          <p:cNvSpPr/>
          <p:nvPr/>
        </p:nvSpPr>
        <p:spPr>
          <a:xfrm>
            <a:off x="9897427" y="4065746"/>
            <a:ext cx="3681770" cy="708660"/>
          </a:xfrm>
          <a:prstGeom prst="rect">
            <a:avLst/>
          </a:prstGeom>
          <a:noFill/>
          <a:ln/>
        </p:spPr>
        <p:txBody>
          <a:bodyPr wrap="squar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8-Puzzle Example Heuristics</a:t>
            </a:r>
            <a:endParaRPr lang="en-US" sz="2200" dirty="0"/>
          </a:p>
        </p:txBody>
      </p:sp>
      <p:sp>
        <p:nvSpPr>
          <p:cNvPr id="21" name="Text 16"/>
          <p:cNvSpPr/>
          <p:nvPr/>
        </p:nvSpPr>
        <p:spPr>
          <a:xfrm>
            <a:off x="9897427" y="4910495"/>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Common heuristics include counting misplaced tiles or calculating the Manhattan distance (total distance of all tiles from their goal positions).</a:t>
            </a:r>
            <a:endParaRPr lang="en-US" sz="1750" dirty="0"/>
          </a:p>
        </p:txBody>
      </p:sp>
      <p:pic>
        <p:nvPicPr>
          <p:cNvPr id="22" name="Image 3" descr="preencoded.png">    </p:cNvPr>
          <p:cNvPicPr>
            <a:picLocks noChangeAspect="1"/>
          </p:cNvPicPr>
          <p:nvPr/>
        </p:nvPicPr>
        <p:blipFill>
          <a:blip r:embed="rId7"/>
          <a:stretch>
            <a:fillRect/>
          </a:stretch>
        </p:blipFill>
        <p:spPr>
          <a:xfrm>
            <a:off x="3243739" y="7020520"/>
            <a:ext cx="3980736" cy="2721888"/>
          </a:xfrm>
          <a:prstGeom prst="rect">
            <a:avLst/>
          </a:prstGeom>
        </p:spPr>
      </p:pic>
      <p:pic>
        <p:nvPicPr>
          <p:cNvPr id="23" name="Image 4" descr="preencoded.png">    </p:cNvPr>
          <p:cNvPicPr>
            <a:picLocks noChangeAspect="1"/>
          </p:cNvPicPr>
          <p:nvPr/>
        </p:nvPicPr>
        <p:blipFill>
          <a:blip r:embed="rId8"/>
          <a:stretch>
            <a:fillRect/>
          </a:stretch>
        </p:blipFill>
        <p:spPr>
          <a:xfrm>
            <a:off x="7405926" y="7020520"/>
            <a:ext cx="3980736" cy="27218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2119" y="622578"/>
            <a:ext cx="13106162" cy="1156573"/>
          </a:xfrm>
          <a:prstGeom prst="rect">
            <a:avLst/>
          </a:prstGeom>
          <a:noFill/>
          <a:ln/>
        </p:spPr>
        <p:txBody>
          <a:bodyPr wrap="square" lIns="0" tIns="0" rIns="0" bIns="0" rtlCol="0" anchor="t"/>
          <a:lstStyle/>
          <a:p>
            <a:pPr algn="l" indent="0" marL="0">
              <a:lnSpc>
                <a:spcPts val="4550"/>
              </a:lnSpc>
              <a:buNone/>
            </a:pPr>
            <a:r>
              <a:rPr lang="en-US" sz="3600" dirty="0">
                <a:solidFill>
                  <a:srgbClr val="F2F2F3"/>
                </a:solidFill>
                <a:latin typeface="Poppins Light" pitchFamily="34" charset="0"/>
                <a:ea typeface="Poppins Light" pitchFamily="34" charset="-122"/>
                <a:cs typeface="Poppins Light" pitchFamily="34" charset="-120"/>
              </a:rPr>
              <a:t>Classic Problems in AI: Search and Constraint Satisfaction</a:t>
            </a:r>
            <a:endParaRPr lang="en-US" sz="3600" dirty="0"/>
          </a:p>
        </p:txBody>
      </p:sp>
      <p:sp>
        <p:nvSpPr>
          <p:cNvPr id="3" name="Text 1"/>
          <p:cNvSpPr/>
          <p:nvPr/>
        </p:nvSpPr>
        <p:spPr>
          <a:xfrm>
            <a:off x="762119" y="2149316"/>
            <a:ext cx="13106162" cy="296228"/>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These two classic problems illustrate different aspects of AI search and optimization techniques—from finding optimal paths to satisfying complex constraints.</a:t>
            </a:r>
            <a:endParaRPr lang="en-US" sz="1450" dirty="0"/>
          </a:p>
        </p:txBody>
      </p:sp>
      <p:sp>
        <p:nvSpPr>
          <p:cNvPr id="4" name="Text 2"/>
          <p:cNvSpPr/>
          <p:nvPr/>
        </p:nvSpPr>
        <p:spPr>
          <a:xfrm>
            <a:off x="762119" y="2838688"/>
            <a:ext cx="3021568" cy="347067"/>
          </a:xfrm>
          <a:prstGeom prst="rect">
            <a:avLst/>
          </a:prstGeom>
          <a:noFill/>
          <a:ln/>
        </p:spPr>
        <p:txBody>
          <a:bodyPr wrap="none" lIns="0" tIns="0" rIns="0" bIns="0" rtlCol="0" anchor="t"/>
          <a:lstStyle/>
          <a:p>
            <a:pPr algn="l" indent="0" marL="0">
              <a:lnSpc>
                <a:spcPts val="2700"/>
              </a:lnSpc>
              <a:buNone/>
            </a:pPr>
            <a:r>
              <a:rPr lang="en-US" sz="2150" dirty="0">
                <a:solidFill>
                  <a:srgbClr val="F2F2F3"/>
                </a:solidFill>
                <a:latin typeface="Poppins Light" pitchFamily="34" charset="0"/>
                <a:ea typeface="Poppins Light" pitchFamily="34" charset="-122"/>
                <a:cs typeface="Poppins Light" pitchFamily="34" charset="-120"/>
              </a:rPr>
              <a:t>8-Puzzle with Heuristic</a:t>
            </a:r>
            <a:endParaRPr lang="en-US" sz="2150" dirty="0"/>
          </a:p>
        </p:txBody>
      </p:sp>
      <p:sp>
        <p:nvSpPr>
          <p:cNvPr id="5" name="Text 3"/>
          <p:cNvSpPr/>
          <p:nvPr/>
        </p:nvSpPr>
        <p:spPr>
          <a:xfrm>
            <a:off x="762119" y="3370778"/>
            <a:ext cx="6327338" cy="888683"/>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The 8-Puzzle is a sliding block puzzle used to benchmark search algorithms. By employing informed search algorithms like </a:t>
            </a:r>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A* Search</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or </a:t>
            </a:r>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Best-First Search</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with a good heuristic, the solution is found optimally and quickly.</a:t>
            </a:r>
            <a:endParaRPr lang="en-US" sz="1450" dirty="0"/>
          </a:p>
        </p:txBody>
      </p:sp>
      <p:pic>
        <p:nvPicPr>
          <p:cNvPr id="6" name="Image 0" descr="preencoded.png">    </p:cNvPr>
          <p:cNvPicPr>
            <a:picLocks noChangeAspect="1"/>
          </p:cNvPicPr>
          <p:nvPr/>
        </p:nvPicPr>
        <p:blipFill>
          <a:blip r:embed="rId1"/>
          <a:stretch>
            <a:fillRect/>
          </a:stretch>
        </p:blipFill>
        <p:spPr>
          <a:xfrm>
            <a:off x="762119" y="4467582"/>
            <a:ext cx="5378172" cy="5378172"/>
          </a:xfrm>
          <a:prstGeom prst="rect">
            <a:avLst/>
          </a:prstGeom>
        </p:spPr>
      </p:pic>
      <p:sp>
        <p:nvSpPr>
          <p:cNvPr id="7" name="Text 4"/>
          <p:cNvSpPr/>
          <p:nvPr/>
        </p:nvSpPr>
        <p:spPr>
          <a:xfrm>
            <a:off x="7548563" y="2838688"/>
            <a:ext cx="3037165" cy="347067"/>
          </a:xfrm>
          <a:prstGeom prst="rect">
            <a:avLst/>
          </a:prstGeom>
          <a:noFill/>
          <a:ln/>
        </p:spPr>
        <p:txBody>
          <a:bodyPr wrap="none" lIns="0" tIns="0" rIns="0" bIns="0" rtlCol="0" anchor="t"/>
          <a:lstStyle/>
          <a:p>
            <a:pPr algn="l" indent="0" marL="0">
              <a:lnSpc>
                <a:spcPts val="2700"/>
              </a:lnSpc>
              <a:buNone/>
            </a:pPr>
            <a:r>
              <a:rPr lang="en-US" sz="2150" dirty="0">
                <a:solidFill>
                  <a:srgbClr val="F2F2F3"/>
                </a:solidFill>
                <a:latin typeface="Poppins Light" pitchFamily="34" charset="0"/>
                <a:ea typeface="Poppins Light" pitchFamily="34" charset="-122"/>
                <a:cs typeface="Poppins Light" pitchFamily="34" charset="-120"/>
              </a:rPr>
              <a:t>The N-Queen Problem</a:t>
            </a:r>
            <a:endParaRPr lang="en-US" sz="2150" dirty="0"/>
          </a:p>
        </p:txBody>
      </p:sp>
      <p:sp>
        <p:nvSpPr>
          <p:cNvPr id="8" name="Text 5"/>
          <p:cNvSpPr/>
          <p:nvPr/>
        </p:nvSpPr>
        <p:spPr>
          <a:xfrm>
            <a:off x="7548563" y="3370778"/>
            <a:ext cx="6327338" cy="1184910"/>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This is a constraint satisfaction problem: Place N non-attacking queens on an N×N chessboard. Solutions often rely on local search or backtracking algorithms to efficiently navigate the solution space while respecting all constraints.</a:t>
            </a:r>
            <a:endParaRPr lang="en-US" sz="1450" dirty="0"/>
          </a:p>
        </p:txBody>
      </p:sp>
      <p:pic>
        <p:nvPicPr>
          <p:cNvPr id="9" name="Image 1" descr="preencoded.png">    </p:cNvPr>
          <p:cNvPicPr>
            <a:picLocks noChangeAspect="1"/>
          </p:cNvPicPr>
          <p:nvPr/>
        </p:nvPicPr>
        <p:blipFill>
          <a:blip r:embed="rId2"/>
          <a:stretch>
            <a:fillRect/>
          </a:stretch>
        </p:blipFill>
        <p:spPr>
          <a:xfrm>
            <a:off x="7548563" y="4763810"/>
            <a:ext cx="5378172" cy="53781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42405"/>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Advanced Search Algorithms: Optimizing Pathfinding</a:t>
            </a:r>
            <a:endParaRPr lang="en-US" sz="4450" dirty="0"/>
          </a:p>
        </p:txBody>
      </p:sp>
      <p:sp>
        <p:nvSpPr>
          <p:cNvPr id="3" name="Text 1"/>
          <p:cNvSpPr/>
          <p:nvPr/>
        </p:nvSpPr>
        <p:spPr>
          <a:xfrm>
            <a:off x="793790" y="301359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These algorithms build upon basic search concepts to guarantee optimality, handle costs, and manage complex decision graphs.</a:t>
            </a:r>
            <a:endParaRPr lang="en-US" sz="1750" dirty="0"/>
          </a:p>
        </p:txBody>
      </p:sp>
      <p:sp>
        <p:nvSpPr>
          <p:cNvPr id="4" name="Shape 2"/>
          <p:cNvSpPr/>
          <p:nvPr/>
        </p:nvSpPr>
        <p:spPr>
          <a:xfrm>
            <a:off x="793790" y="3631644"/>
            <a:ext cx="6407944" cy="680442"/>
          </a:xfrm>
          <a:prstGeom prst="roundRect">
            <a:avLst>
              <a:gd name="adj" fmla="val 480029"/>
            </a:avLst>
          </a:prstGeom>
          <a:solidFill>
            <a:srgbClr val="3D3D42"/>
          </a:solidFill>
          <a:ln w="7620">
            <a:solidFill>
              <a:srgbClr val="56565B"/>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27621" y="3801666"/>
            <a:ext cx="340162" cy="340162"/>
          </a:xfrm>
          <a:prstGeom prst="rect">
            <a:avLst/>
          </a:prstGeom>
        </p:spPr>
      </p:pic>
      <p:sp>
        <p:nvSpPr>
          <p:cNvPr id="6" name="Text 3"/>
          <p:cNvSpPr/>
          <p:nvPr/>
        </p:nvSpPr>
        <p:spPr>
          <a:xfrm>
            <a:off x="1020604" y="45389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Best First Search</a:t>
            </a:r>
            <a:endParaRPr lang="en-US" sz="2200" dirty="0"/>
          </a:p>
        </p:txBody>
      </p:sp>
      <p:sp>
        <p:nvSpPr>
          <p:cNvPr id="7" name="Text 4"/>
          <p:cNvSpPr/>
          <p:nvPr/>
        </p:nvSpPr>
        <p:spPr>
          <a:xfrm>
            <a:off x="1020604" y="5029319"/>
            <a:ext cx="595431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Greedy approach that expands the node estimated to be closest to the goal based on a heuristic function </a:t>
            </a:r>
            <a:pPr algn="l" indent="0" marL="0">
              <a:lnSpc>
                <a:spcPts val="2850"/>
              </a:lnSpc>
              <a:buNone/>
            </a:pPr>
            <a:r>
              <a:rPr lang="en-US" sz="1750" i="1" dirty="0">
                <a:solidFill>
                  <a:srgbClr val="E5E0DF"/>
                </a:solidFill>
                <a:latin typeface="Roboto Light" pitchFamily="34" charset="0"/>
                <a:ea typeface="Roboto Light" pitchFamily="34" charset="-122"/>
                <a:cs typeface="Roboto Light" pitchFamily="34" charset="-120"/>
              </a:rPr>
              <a:t>h(n)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t>
            </a:r>
            <a:endParaRPr lang="en-US" sz="1750" dirty="0"/>
          </a:p>
        </p:txBody>
      </p:sp>
      <p:sp>
        <p:nvSpPr>
          <p:cNvPr id="8" name="Shape 5"/>
          <p:cNvSpPr/>
          <p:nvPr/>
        </p:nvSpPr>
        <p:spPr>
          <a:xfrm>
            <a:off x="7428548" y="3631644"/>
            <a:ext cx="6408063" cy="680442"/>
          </a:xfrm>
          <a:prstGeom prst="roundRect">
            <a:avLst>
              <a:gd name="adj" fmla="val 480029"/>
            </a:avLst>
          </a:prstGeom>
          <a:solidFill>
            <a:srgbClr val="3D3D42"/>
          </a:solidFill>
          <a:ln w="7620">
            <a:solidFill>
              <a:srgbClr val="56565B"/>
            </a:solidFill>
            <a:prstDash val="solid"/>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2498" y="3801666"/>
            <a:ext cx="340162" cy="340162"/>
          </a:xfrm>
          <a:prstGeom prst="rect">
            <a:avLst/>
          </a:prstGeom>
        </p:spPr>
      </p:pic>
      <p:sp>
        <p:nvSpPr>
          <p:cNvPr id="10" name="Text 6"/>
          <p:cNvSpPr/>
          <p:nvPr/>
        </p:nvSpPr>
        <p:spPr>
          <a:xfrm>
            <a:off x="7655362" y="45389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 Search</a:t>
            </a:r>
            <a:endParaRPr lang="en-US" sz="2200" dirty="0"/>
          </a:p>
        </p:txBody>
      </p:sp>
      <p:sp>
        <p:nvSpPr>
          <p:cNvPr id="11" name="Text 7"/>
          <p:cNvSpPr/>
          <p:nvPr/>
        </p:nvSpPr>
        <p:spPr>
          <a:xfrm>
            <a:off x="7655362" y="5029319"/>
            <a:ext cx="5954435"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Combines the path cost from the start </a:t>
            </a:r>
            <a:pPr algn="l" indent="0" marL="0">
              <a:lnSpc>
                <a:spcPts val="2850"/>
              </a:lnSpc>
              <a:buNone/>
            </a:pPr>
            <a:r>
              <a:rPr lang="en-US" sz="1750" i="1" dirty="0">
                <a:solidFill>
                  <a:srgbClr val="E5E0DF"/>
                </a:solidFill>
                <a:latin typeface="Roboto Light" pitchFamily="34" charset="0"/>
                <a:ea typeface="Roboto Light" pitchFamily="34" charset="-122"/>
                <a:cs typeface="Roboto Light" pitchFamily="34" charset="-120"/>
              </a:rPr>
              <a:t>g(n)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and the heuristic estimate </a:t>
            </a:r>
            <a:pPr algn="l" indent="0" marL="0">
              <a:lnSpc>
                <a:spcPts val="2850"/>
              </a:lnSpc>
              <a:buNone/>
            </a:pPr>
            <a:r>
              <a:rPr lang="en-US" sz="1750" i="1" dirty="0">
                <a:solidFill>
                  <a:srgbClr val="E5E0DF"/>
                </a:solidFill>
                <a:latin typeface="Roboto Light" pitchFamily="34" charset="0"/>
                <a:ea typeface="Roboto Light" pitchFamily="34" charset="-122"/>
                <a:cs typeface="Roboto Light" pitchFamily="34" charset="-120"/>
              </a:rPr>
              <a:t>h(n)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It is widely used for optimal pathfinding: </a:t>
            </a:r>
            <a:pPr algn="l" indent="0" marL="0">
              <a:lnSpc>
                <a:spcPts val="2850"/>
              </a:lnSpc>
              <a:buNone/>
            </a:pPr>
            <a:r>
              <a:rPr lang="en-US" sz="1750" i="1" dirty="0">
                <a:solidFill>
                  <a:srgbClr val="E5E0DF"/>
                </a:solidFill>
                <a:latin typeface="Roboto Light" pitchFamily="34" charset="0"/>
                <a:ea typeface="Roboto Light" pitchFamily="34" charset="-122"/>
                <a:cs typeface="Roboto Light" pitchFamily="34" charset="-120"/>
              </a:rPr>
              <a:t>f(n) = g(n) + h(n)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t>
            </a:r>
            <a:endParaRPr lang="en-US" sz="1750" dirty="0"/>
          </a:p>
        </p:txBody>
      </p:sp>
      <p:sp>
        <p:nvSpPr>
          <p:cNvPr id="12" name="Shape 8"/>
          <p:cNvSpPr/>
          <p:nvPr/>
        </p:nvSpPr>
        <p:spPr>
          <a:xfrm>
            <a:off x="793790" y="6571655"/>
            <a:ext cx="6407944" cy="680442"/>
          </a:xfrm>
          <a:prstGeom prst="roundRect">
            <a:avLst>
              <a:gd name="adj" fmla="val 480029"/>
            </a:avLst>
          </a:prstGeom>
          <a:solidFill>
            <a:srgbClr val="3D3D42"/>
          </a:solidFill>
          <a:ln w="7620">
            <a:solidFill>
              <a:srgbClr val="56565B"/>
            </a:solidFill>
            <a:prstDash val="solid"/>
          </a:ln>
        </p:spPr>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7621" y="6741676"/>
            <a:ext cx="340162" cy="340162"/>
          </a:xfrm>
          <a:prstGeom prst="rect">
            <a:avLst/>
          </a:prstGeom>
        </p:spPr>
      </p:pic>
      <p:sp>
        <p:nvSpPr>
          <p:cNvPr id="14" name="Text 9"/>
          <p:cNvSpPr/>
          <p:nvPr/>
        </p:nvSpPr>
        <p:spPr>
          <a:xfrm>
            <a:off x="1020604" y="7478911"/>
            <a:ext cx="3189327"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 Admissible Heuristic</a:t>
            </a:r>
            <a:endParaRPr lang="en-US" sz="2200" dirty="0"/>
          </a:p>
        </p:txBody>
      </p:sp>
      <p:sp>
        <p:nvSpPr>
          <p:cNvPr id="15" name="Text 10"/>
          <p:cNvSpPr/>
          <p:nvPr/>
        </p:nvSpPr>
        <p:spPr>
          <a:xfrm>
            <a:off x="1020604" y="7969329"/>
            <a:ext cx="5954316"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 heuristic is admissible if it never overestimates the true cost to reach the goal. Admissibility guarantees that A* will find the optimal solution.</a:t>
            </a:r>
            <a:endParaRPr lang="en-US" sz="1750" dirty="0"/>
          </a:p>
        </p:txBody>
      </p:sp>
      <p:sp>
        <p:nvSpPr>
          <p:cNvPr id="16" name="Shape 11"/>
          <p:cNvSpPr/>
          <p:nvPr/>
        </p:nvSpPr>
        <p:spPr>
          <a:xfrm>
            <a:off x="7428548" y="6571655"/>
            <a:ext cx="6408063" cy="680442"/>
          </a:xfrm>
          <a:prstGeom prst="roundRect">
            <a:avLst>
              <a:gd name="adj" fmla="val 480029"/>
            </a:avLst>
          </a:prstGeom>
          <a:solidFill>
            <a:srgbClr val="3D3D42"/>
          </a:solidFill>
          <a:ln w="7620">
            <a:solidFill>
              <a:srgbClr val="56565B"/>
            </a:solidFill>
            <a:prstDash val="solid"/>
          </a:ln>
        </p:spPr>
      </p:sp>
      <p:pic>
        <p:nvPicPr>
          <p:cNvPr id="1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62498" y="6741676"/>
            <a:ext cx="340162" cy="340162"/>
          </a:xfrm>
          <a:prstGeom prst="rect">
            <a:avLst/>
          </a:prstGeom>
        </p:spPr>
      </p:pic>
      <p:sp>
        <p:nvSpPr>
          <p:cNvPr id="18" name="Text 12"/>
          <p:cNvSpPr/>
          <p:nvPr/>
        </p:nvSpPr>
        <p:spPr>
          <a:xfrm>
            <a:off x="7655362" y="74789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AO* Algorithm</a:t>
            </a:r>
            <a:endParaRPr lang="en-US" sz="2200" dirty="0"/>
          </a:p>
        </p:txBody>
      </p:sp>
      <p:sp>
        <p:nvSpPr>
          <p:cNvPr id="19" name="Text 13"/>
          <p:cNvSpPr/>
          <p:nvPr/>
        </p:nvSpPr>
        <p:spPr>
          <a:xfrm>
            <a:off x="7655362" y="7969329"/>
            <a:ext cx="5954435"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An extension of A* designed to solve problems represented by AND/OR graphs, which are common in planning and expert systems involving conditional dependencies.</a:t>
            </a:r>
            <a:endParaRPr lang="en-US" sz="1750" dirty="0"/>
          </a:p>
        </p:txBody>
      </p:sp>
      <p:sp>
        <p:nvSpPr>
          <p:cNvPr id="20" name="Text 14"/>
          <p:cNvSpPr/>
          <p:nvPr/>
        </p:nvSpPr>
        <p:spPr>
          <a:xfrm>
            <a:off x="793790" y="9540002"/>
            <a:ext cx="13042821" cy="290274"/>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A* is the benchmark for informed pathfinding in AI, balancing efficiency and guarantee of optimality.</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2025-10-26T15:05:17Z</dcterms:created>
  <dcterms:modified xsi:type="dcterms:W3CDTF">2025-10-26T15:05:17Z</dcterms:modified>
</cp:coreProperties>
</file>